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4" r:id="rId1"/>
  </p:sldMasterIdLst>
  <p:notesMasterIdLst>
    <p:notesMasterId r:id="rId12"/>
  </p:notesMasterIdLst>
  <p:handoutMasterIdLst>
    <p:handoutMasterId r:id="rId13"/>
  </p:handoutMasterIdLst>
  <p:sldIdLst>
    <p:sldId id="269" r:id="rId2"/>
    <p:sldId id="287" r:id="rId3"/>
    <p:sldId id="292" r:id="rId4"/>
    <p:sldId id="293" r:id="rId5"/>
    <p:sldId id="284" r:id="rId6"/>
    <p:sldId id="288" r:id="rId7"/>
    <p:sldId id="289" r:id="rId8"/>
    <p:sldId id="295" r:id="rId9"/>
    <p:sldId id="286" r:id="rId10"/>
    <p:sldId id="27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C89F8A-D0F3-364A-9756-D94A7D11B70F}" v="29" dt="2022-10-08T05:19:17.7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44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224" y="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0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현준" userId="185f8337-2247-4f37-8bdb-f28dabdaedae" providerId="ADAL" clId="{E4C89F8A-D0F3-364A-9756-D94A7D11B70F}"/>
    <pc:docChg chg="undo custSel addSld delSld modSld sldOrd delMainMaster">
      <pc:chgData name="김현준" userId="185f8337-2247-4f37-8bdb-f28dabdaedae" providerId="ADAL" clId="{E4C89F8A-D0F3-364A-9756-D94A7D11B70F}" dt="2022-10-08T05:19:17.754" v="256"/>
      <pc:docMkLst>
        <pc:docMk/>
      </pc:docMkLst>
      <pc:sldChg chg="addSp delSp modSp mod modTransition modAnim">
        <pc:chgData name="김현준" userId="185f8337-2247-4f37-8bdb-f28dabdaedae" providerId="ADAL" clId="{E4C89F8A-D0F3-364A-9756-D94A7D11B70F}" dt="2022-10-08T05:19:17.754" v="256"/>
        <pc:sldMkLst>
          <pc:docMk/>
          <pc:sldMk cId="2406322206" sldId="269"/>
        </pc:sldMkLst>
        <pc:spChg chg="mod">
          <ac:chgData name="김현준" userId="185f8337-2247-4f37-8bdb-f28dabdaedae" providerId="ADAL" clId="{E4C89F8A-D0F3-364A-9756-D94A7D11B70F}" dt="2022-10-08T04:34:51.756" v="43" actId="20577"/>
          <ac:spMkLst>
            <pc:docMk/>
            <pc:sldMk cId="2406322206" sldId="269"/>
            <ac:spMk id="2" creationId="{00000000-0000-0000-0000-000000000000}"/>
          </ac:spMkLst>
        </pc:spChg>
        <pc:spChg chg="mod">
          <ac:chgData name="김현준" userId="185f8337-2247-4f37-8bdb-f28dabdaedae" providerId="ADAL" clId="{E4C89F8A-D0F3-364A-9756-D94A7D11B70F}" dt="2022-10-08T04:35:28.359" v="117" actId="113"/>
          <ac:spMkLst>
            <pc:docMk/>
            <pc:sldMk cId="2406322206" sldId="269"/>
            <ac:spMk id="3" creationId="{00000000-0000-0000-0000-000000000000}"/>
          </ac:spMkLst>
        </pc:spChg>
        <pc:picChg chg="add mod">
          <ac:chgData name="김현준" userId="185f8337-2247-4f37-8bdb-f28dabdaedae" providerId="ADAL" clId="{E4C89F8A-D0F3-364A-9756-D94A7D11B70F}" dt="2022-10-08T04:59:20.055" v="233"/>
          <ac:picMkLst>
            <pc:docMk/>
            <pc:sldMk cId="2406322206" sldId="269"/>
            <ac:picMk id="4" creationId="{10C9458A-1267-4F62-2196-0579397428CB}"/>
          </ac:picMkLst>
        </pc:picChg>
        <pc:picChg chg="add del mod">
          <ac:chgData name="김현준" userId="185f8337-2247-4f37-8bdb-f28dabdaedae" providerId="ADAL" clId="{E4C89F8A-D0F3-364A-9756-D94A7D11B70F}" dt="2022-10-08T05:02:21.788" v="236"/>
          <ac:picMkLst>
            <pc:docMk/>
            <pc:sldMk cId="2406322206" sldId="269"/>
            <ac:picMk id="5" creationId="{8C5CE055-8473-37DE-BCBE-7AC7F85BEB55}"/>
          </ac:picMkLst>
        </pc:picChg>
        <pc:picChg chg="add del mod">
          <ac:chgData name="김현준" userId="185f8337-2247-4f37-8bdb-f28dabdaedae" providerId="ADAL" clId="{E4C89F8A-D0F3-364A-9756-D94A7D11B70F}" dt="2022-10-08T05:03:20.772" v="238"/>
          <ac:picMkLst>
            <pc:docMk/>
            <pc:sldMk cId="2406322206" sldId="269"/>
            <ac:picMk id="6" creationId="{914E8BD4-4B23-AF2C-FE02-F35C942A5159}"/>
          </ac:picMkLst>
        </pc:picChg>
        <pc:picChg chg="add del mod">
          <ac:chgData name="김현준" userId="185f8337-2247-4f37-8bdb-f28dabdaedae" providerId="ADAL" clId="{E4C89F8A-D0F3-364A-9756-D94A7D11B70F}" dt="2022-10-08T05:09:43.469" v="255"/>
          <ac:picMkLst>
            <pc:docMk/>
            <pc:sldMk cId="2406322206" sldId="269"/>
            <ac:picMk id="7" creationId="{411DBC5B-3849-BC3A-8327-79507B2378A8}"/>
          </ac:picMkLst>
        </pc:picChg>
        <pc:picChg chg="add mod">
          <ac:chgData name="김현준" userId="185f8337-2247-4f37-8bdb-f28dabdaedae" providerId="ADAL" clId="{E4C89F8A-D0F3-364A-9756-D94A7D11B70F}" dt="2022-10-08T05:09:42.530" v="252"/>
          <ac:picMkLst>
            <pc:docMk/>
            <pc:sldMk cId="2406322206" sldId="269"/>
            <ac:picMk id="8" creationId="{091AC4AE-2069-DFBF-338D-05D85856F0A2}"/>
          </ac:picMkLst>
        </pc:picChg>
        <pc:picChg chg="add mod">
          <ac:chgData name="김현준" userId="185f8337-2247-4f37-8bdb-f28dabdaedae" providerId="ADAL" clId="{E4C89F8A-D0F3-364A-9756-D94A7D11B70F}" dt="2022-10-08T05:19:17.754" v="256"/>
          <ac:picMkLst>
            <pc:docMk/>
            <pc:sldMk cId="2406322206" sldId="269"/>
            <ac:picMk id="9" creationId="{DF26EA34-8258-8F2C-261E-C81D6495CAD3}"/>
          </ac:picMkLst>
        </pc:picChg>
      </pc:sldChg>
      <pc:sldChg chg="addSp modSp">
        <pc:chgData name="김현준" userId="185f8337-2247-4f37-8bdb-f28dabdaedae" providerId="ADAL" clId="{E4C89F8A-D0F3-364A-9756-D94A7D11B70F}" dt="2022-10-08T05:19:17.754" v="256"/>
        <pc:sldMkLst>
          <pc:docMk/>
          <pc:sldMk cId="4034499981" sldId="274"/>
        </pc:sldMkLst>
        <pc:picChg chg="add mod">
          <ac:chgData name="김현준" userId="185f8337-2247-4f37-8bdb-f28dabdaedae" providerId="ADAL" clId="{E4C89F8A-D0F3-364A-9756-D94A7D11B70F}" dt="2022-10-08T05:19:17.754" v="256"/>
          <ac:picMkLst>
            <pc:docMk/>
            <pc:sldMk cId="4034499981" sldId="274"/>
            <ac:picMk id="2" creationId="{A839B1D2-D3F2-3962-6186-AB4FB495F339}"/>
          </ac:picMkLst>
        </pc:picChg>
      </pc:sldChg>
      <pc:sldChg chg="del">
        <pc:chgData name="김현준" userId="185f8337-2247-4f37-8bdb-f28dabdaedae" providerId="ADAL" clId="{E4C89F8A-D0F3-364A-9756-D94A7D11B70F}" dt="2022-10-08T04:30:20.877" v="1" actId="2696"/>
        <pc:sldMkLst>
          <pc:docMk/>
          <pc:sldMk cId="575598755" sldId="275"/>
        </pc:sldMkLst>
      </pc:sldChg>
      <pc:sldChg chg="del">
        <pc:chgData name="김현준" userId="185f8337-2247-4f37-8bdb-f28dabdaedae" providerId="ADAL" clId="{E4C89F8A-D0F3-364A-9756-D94A7D11B70F}" dt="2022-10-08T04:30:22.878" v="2" actId="2696"/>
        <pc:sldMkLst>
          <pc:docMk/>
          <pc:sldMk cId="20776081" sldId="280"/>
        </pc:sldMkLst>
      </pc:sldChg>
      <pc:sldChg chg="addSp delSp modSp add mod modTransition modAnim">
        <pc:chgData name="김현준" userId="185f8337-2247-4f37-8bdb-f28dabdaedae" providerId="ADAL" clId="{E4C89F8A-D0F3-364A-9756-D94A7D11B70F}" dt="2022-10-08T05:19:17.754" v="256"/>
        <pc:sldMkLst>
          <pc:docMk/>
          <pc:sldMk cId="2610770482" sldId="284"/>
        </pc:sldMkLst>
        <pc:spChg chg="add mod">
          <ac:chgData name="김현준" userId="185f8337-2247-4f37-8bdb-f28dabdaedae" providerId="ADAL" clId="{E4C89F8A-D0F3-364A-9756-D94A7D11B70F}" dt="2022-10-08T04:38:56.638" v="186" actId="1036"/>
          <ac:spMkLst>
            <pc:docMk/>
            <pc:sldMk cId="2610770482" sldId="284"/>
            <ac:spMk id="3" creationId="{EBE66DBE-3B88-D883-A7AD-012287D36791}"/>
          </ac:spMkLst>
        </pc:spChg>
        <pc:spChg chg="add mod">
          <ac:chgData name="김현준" userId="185f8337-2247-4f37-8bdb-f28dabdaedae" providerId="ADAL" clId="{E4C89F8A-D0F3-364A-9756-D94A7D11B70F}" dt="2022-10-08T04:38:56.638" v="186" actId="1036"/>
          <ac:spMkLst>
            <pc:docMk/>
            <pc:sldMk cId="2610770482" sldId="284"/>
            <ac:spMk id="4" creationId="{252E2C47-4762-B9A2-1F08-806F190A465C}"/>
          </ac:spMkLst>
        </pc:spChg>
        <pc:spChg chg="mod">
          <ac:chgData name="김현준" userId="185f8337-2247-4f37-8bdb-f28dabdaedae" providerId="ADAL" clId="{E4C89F8A-D0F3-364A-9756-D94A7D11B70F}" dt="2022-10-08T04:38:56.638" v="186" actId="1036"/>
          <ac:spMkLst>
            <pc:docMk/>
            <pc:sldMk cId="2610770482" sldId="284"/>
            <ac:spMk id="5" creationId="{B438DFE7-595F-528F-CE76-DB92CFA45EE4}"/>
          </ac:spMkLst>
        </pc:spChg>
        <pc:spChg chg="add mod">
          <ac:chgData name="김현준" userId="185f8337-2247-4f37-8bdb-f28dabdaedae" providerId="ADAL" clId="{E4C89F8A-D0F3-364A-9756-D94A7D11B70F}" dt="2022-10-08T04:39:23.453" v="231" actId="1036"/>
          <ac:spMkLst>
            <pc:docMk/>
            <pc:sldMk cId="2610770482" sldId="284"/>
            <ac:spMk id="6" creationId="{5D024CAA-7AA1-6949-310A-9E605A3F3B1D}"/>
          </ac:spMkLst>
        </pc:spChg>
        <pc:spChg chg="mod">
          <ac:chgData name="김현준" userId="185f8337-2247-4f37-8bdb-f28dabdaedae" providerId="ADAL" clId="{E4C89F8A-D0F3-364A-9756-D94A7D11B70F}" dt="2022-10-08T04:38:56.638" v="186" actId="1036"/>
          <ac:spMkLst>
            <pc:docMk/>
            <pc:sldMk cId="2610770482" sldId="284"/>
            <ac:spMk id="7" creationId="{4577A2F3-A98B-FD8D-35E3-A45DA653D6F7}"/>
          </ac:spMkLst>
        </pc:spChg>
        <pc:picChg chg="add del mod">
          <ac:chgData name="김현준" userId="185f8337-2247-4f37-8bdb-f28dabdaedae" providerId="ADAL" clId="{E4C89F8A-D0F3-364A-9756-D94A7D11B70F}" dt="2022-10-08T05:09:42.530" v="252"/>
          <ac:picMkLst>
            <pc:docMk/>
            <pc:sldMk cId="2610770482" sldId="284"/>
            <ac:picMk id="8" creationId="{9338C889-C22A-A30C-11A2-64800BF21C6C}"/>
          </ac:picMkLst>
        </pc:picChg>
        <pc:picChg chg="add mod">
          <ac:chgData name="김현준" userId="185f8337-2247-4f37-8bdb-f28dabdaedae" providerId="ADAL" clId="{E4C89F8A-D0F3-364A-9756-D94A7D11B70F}" dt="2022-10-08T05:19:17.754" v="256"/>
          <ac:picMkLst>
            <pc:docMk/>
            <pc:sldMk cId="2610770482" sldId="284"/>
            <ac:picMk id="9" creationId="{7C0639A4-11CE-3E70-71DE-562C0A7808B4}"/>
          </ac:picMkLst>
        </pc:picChg>
      </pc:sldChg>
      <pc:sldChg chg="addSp modSp add">
        <pc:chgData name="김현준" userId="185f8337-2247-4f37-8bdb-f28dabdaedae" providerId="ADAL" clId="{E4C89F8A-D0F3-364A-9756-D94A7D11B70F}" dt="2022-10-08T05:19:17.754" v="256"/>
        <pc:sldMkLst>
          <pc:docMk/>
          <pc:sldMk cId="879657631" sldId="286"/>
        </pc:sldMkLst>
        <pc:picChg chg="add mod">
          <ac:chgData name="김현준" userId="185f8337-2247-4f37-8bdb-f28dabdaedae" providerId="ADAL" clId="{E4C89F8A-D0F3-364A-9756-D94A7D11B70F}" dt="2022-10-08T05:19:17.754" v="256"/>
          <ac:picMkLst>
            <pc:docMk/>
            <pc:sldMk cId="879657631" sldId="286"/>
            <ac:picMk id="4" creationId="{5EE4A9E8-A8C0-2BA2-2BC2-496365680D2F}"/>
          </ac:picMkLst>
        </pc:picChg>
      </pc:sldChg>
      <pc:sldChg chg="addSp delSp modSp add mod ord modTransition modAnim">
        <pc:chgData name="김현준" userId="185f8337-2247-4f37-8bdb-f28dabdaedae" providerId="ADAL" clId="{E4C89F8A-D0F3-364A-9756-D94A7D11B70F}" dt="2022-10-08T05:19:17.754" v="256"/>
        <pc:sldMkLst>
          <pc:docMk/>
          <pc:sldMk cId="3063445274" sldId="287"/>
        </pc:sldMkLst>
        <pc:spChg chg="mod">
          <ac:chgData name="김현준" userId="185f8337-2247-4f37-8bdb-f28dabdaedae" providerId="ADAL" clId="{E4C89F8A-D0F3-364A-9756-D94A7D11B70F}" dt="2022-10-08T04:30:32.753" v="10" actId="20577"/>
          <ac:spMkLst>
            <pc:docMk/>
            <pc:sldMk cId="3063445274" sldId="287"/>
            <ac:spMk id="2" creationId="{E3D6FC3C-81B2-D26F-B615-DC42BCCAF92C}"/>
          </ac:spMkLst>
        </pc:spChg>
        <pc:spChg chg="mod">
          <ac:chgData name="김현준" userId="185f8337-2247-4f37-8bdb-f28dabdaedae" providerId="ADAL" clId="{E4C89F8A-D0F3-364A-9756-D94A7D11B70F}" dt="2022-10-08T04:36:15.165" v="135" actId="5793"/>
          <ac:spMkLst>
            <pc:docMk/>
            <pc:sldMk cId="3063445274" sldId="287"/>
            <ac:spMk id="11" creationId="{DB9B047F-D8B1-2A95-E55A-352354638A92}"/>
          </ac:spMkLst>
        </pc:spChg>
        <pc:picChg chg="add del mod">
          <ac:chgData name="김현준" userId="185f8337-2247-4f37-8bdb-f28dabdaedae" providerId="ADAL" clId="{E4C89F8A-D0F3-364A-9756-D94A7D11B70F}" dt="2022-10-08T05:02:18.544" v="235"/>
          <ac:picMkLst>
            <pc:docMk/>
            <pc:sldMk cId="3063445274" sldId="287"/>
            <ac:picMk id="3" creationId="{DF48C90F-9864-6AEB-E788-C729C21B71AA}"/>
          </ac:picMkLst>
        </pc:picChg>
        <pc:picChg chg="add del mod">
          <ac:chgData name="김현준" userId="185f8337-2247-4f37-8bdb-f28dabdaedae" providerId="ADAL" clId="{E4C89F8A-D0F3-364A-9756-D94A7D11B70F}" dt="2022-10-08T05:03:22.101" v="239"/>
          <ac:picMkLst>
            <pc:docMk/>
            <pc:sldMk cId="3063445274" sldId="287"/>
            <ac:picMk id="4" creationId="{673A07A8-A2BD-1093-EB15-94C6EBC22D5C}"/>
          </ac:picMkLst>
        </pc:picChg>
        <pc:picChg chg="add del mod">
          <ac:chgData name="김현준" userId="185f8337-2247-4f37-8bdb-f28dabdaedae" providerId="ADAL" clId="{E4C89F8A-D0F3-364A-9756-D94A7D11B70F}" dt="2022-10-08T05:09:43.469" v="255"/>
          <ac:picMkLst>
            <pc:docMk/>
            <pc:sldMk cId="3063445274" sldId="287"/>
            <ac:picMk id="5" creationId="{AF413E3D-A60D-4CC2-4567-2E44F057A760}"/>
          </ac:picMkLst>
        </pc:picChg>
        <pc:picChg chg="mod">
          <ac:chgData name="김현준" userId="185f8337-2247-4f37-8bdb-f28dabdaedae" providerId="ADAL" clId="{E4C89F8A-D0F3-364A-9756-D94A7D11B70F}" dt="2022-10-08T04:36:17.028" v="137" actId="1036"/>
          <ac:picMkLst>
            <pc:docMk/>
            <pc:sldMk cId="3063445274" sldId="287"/>
            <ac:picMk id="6" creationId="{42955FB7-8777-4B7A-773D-B8E09A16FC76}"/>
          </ac:picMkLst>
        </pc:picChg>
        <pc:picChg chg="add mod">
          <ac:chgData name="김현준" userId="185f8337-2247-4f37-8bdb-f28dabdaedae" providerId="ADAL" clId="{E4C89F8A-D0F3-364A-9756-D94A7D11B70F}" dt="2022-10-08T05:09:42.530" v="252"/>
          <ac:picMkLst>
            <pc:docMk/>
            <pc:sldMk cId="3063445274" sldId="287"/>
            <ac:picMk id="7" creationId="{5A102A4C-AB42-CDEA-50D7-301A2D43D656}"/>
          </ac:picMkLst>
        </pc:picChg>
        <pc:picChg chg="add mod">
          <ac:chgData name="김현준" userId="185f8337-2247-4f37-8bdb-f28dabdaedae" providerId="ADAL" clId="{E4C89F8A-D0F3-364A-9756-D94A7D11B70F}" dt="2022-10-08T05:19:17.754" v="256"/>
          <ac:picMkLst>
            <pc:docMk/>
            <pc:sldMk cId="3063445274" sldId="287"/>
            <ac:picMk id="8" creationId="{D98C8FFB-732F-5FF3-B298-F48DF1C7CBA8}"/>
          </ac:picMkLst>
        </pc:picChg>
        <pc:picChg chg="mod">
          <ac:chgData name="김현준" userId="185f8337-2247-4f37-8bdb-f28dabdaedae" providerId="ADAL" clId="{E4C89F8A-D0F3-364A-9756-D94A7D11B70F}" dt="2022-10-08T04:36:17.028" v="137" actId="1036"/>
          <ac:picMkLst>
            <pc:docMk/>
            <pc:sldMk cId="3063445274" sldId="287"/>
            <ac:picMk id="9" creationId="{B7B10725-AAB2-4FE9-963C-3183B4CC66E3}"/>
          </ac:picMkLst>
        </pc:picChg>
      </pc:sldChg>
      <pc:sldChg chg="addSp delSp modSp add modTransition modAnim">
        <pc:chgData name="김현준" userId="185f8337-2247-4f37-8bdb-f28dabdaedae" providerId="ADAL" clId="{E4C89F8A-D0F3-364A-9756-D94A7D11B70F}" dt="2022-10-08T05:19:17.754" v="256"/>
        <pc:sldMkLst>
          <pc:docMk/>
          <pc:sldMk cId="2039162177" sldId="288"/>
        </pc:sldMkLst>
        <pc:picChg chg="add del mod">
          <ac:chgData name="김현준" userId="185f8337-2247-4f37-8bdb-f28dabdaedae" providerId="ADAL" clId="{E4C89F8A-D0F3-364A-9756-D94A7D11B70F}" dt="2022-10-08T05:09:42.530" v="252"/>
          <ac:picMkLst>
            <pc:docMk/>
            <pc:sldMk cId="2039162177" sldId="288"/>
            <ac:picMk id="3" creationId="{1CE25B96-C7C8-4E94-F84B-814778EE24F9}"/>
          </ac:picMkLst>
        </pc:picChg>
        <pc:picChg chg="add mod">
          <ac:chgData name="김현준" userId="185f8337-2247-4f37-8bdb-f28dabdaedae" providerId="ADAL" clId="{E4C89F8A-D0F3-364A-9756-D94A7D11B70F}" dt="2022-10-08T05:19:17.754" v="256"/>
          <ac:picMkLst>
            <pc:docMk/>
            <pc:sldMk cId="2039162177" sldId="288"/>
            <ac:picMk id="4" creationId="{EE6B5DCE-EB44-4B2B-02D2-0827BB3971E5}"/>
          </ac:picMkLst>
        </pc:picChg>
      </pc:sldChg>
      <pc:sldChg chg="addSp delSp modSp add modTransition modAnim">
        <pc:chgData name="김현준" userId="185f8337-2247-4f37-8bdb-f28dabdaedae" providerId="ADAL" clId="{E4C89F8A-D0F3-364A-9756-D94A7D11B70F}" dt="2022-10-08T05:19:17.754" v="256"/>
        <pc:sldMkLst>
          <pc:docMk/>
          <pc:sldMk cId="4064369670" sldId="289"/>
        </pc:sldMkLst>
        <pc:picChg chg="add del mod">
          <ac:chgData name="김현준" userId="185f8337-2247-4f37-8bdb-f28dabdaedae" providerId="ADAL" clId="{E4C89F8A-D0F3-364A-9756-D94A7D11B70F}" dt="2022-10-08T05:09:42.530" v="252"/>
          <ac:picMkLst>
            <pc:docMk/>
            <pc:sldMk cId="4064369670" sldId="289"/>
            <ac:picMk id="3" creationId="{DFE37AD8-74E9-D759-DEE1-16AC93B15D89}"/>
          </ac:picMkLst>
        </pc:picChg>
        <pc:picChg chg="add mod">
          <ac:chgData name="김현준" userId="185f8337-2247-4f37-8bdb-f28dabdaedae" providerId="ADAL" clId="{E4C89F8A-D0F3-364A-9756-D94A7D11B70F}" dt="2022-10-08T05:19:17.754" v="256"/>
          <ac:picMkLst>
            <pc:docMk/>
            <pc:sldMk cId="4064369670" sldId="289"/>
            <ac:picMk id="4" creationId="{54D3D51D-1FC3-D1D7-3E0E-2290C1515B9C}"/>
          </ac:picMkLst>
        </pc:picChg>
      </pc:sldChg>
      <pc:sldChg chg="addSp modSp add modTransition modAnim">
        <pc:chgData name="김현준" userId="185f8337-2247-4f37-8bdb-f28dabdaedae" providerId="ADAL" clId="{E4C89F8A-D0F3-364A-9756-D94A7D11B70F}" dt="2022-10-08T05:19:17.754" v="256"/>
        <pc:sldMkLst>
          <pc:docMk/>
          <pc:sldMk cId="3385117777" sldId="292"/>
        </pc:sldMkLst>
        <pc:picChg chg="add mod">
          <ac:chgData name="김현준" userId="185f8337-2247-4f37-8bdb-f28dabdaedae" providerId="ADAL" clId="{E4C89F8A-D0F3-364A-9756-D94A7D11B70F}" dt="2022-10-08T05:09:42.530" v="252"/>
          <ac:picMkLst>
            <pc:docMk/>
            <pc:sldMk cId="3385117777" sldId="292"/>
            <ac:picMk id="3" creationId="{BD16A4D8-ABEC-F9A2-F4D5-20ED179A83E4}"/>
          </ac:picMkLst>
        </pc:picChg>
        <pc:picChg chg="add mod">
          <ac:chgData name="김현준" userId="185f8337-2247-4f37-8bdb-f28dabdaedae" providerId="ADAL" clId="{E4C89F8A-D0F3-364A-9756-D94A7D11B70F}" dt="2022-10-08T05:19:17.754" v="256"/>
          <ac:picMkLst>
            <pc:docMk/>
            <pc:sldMk cId="3385117777" sldId="292"/>
            <ac:picMk id="4" creationId="{6B52A5CD-9014-FD1C-B837-67E25921A066}"/>
          </ac:picMkLst>
        </pc:picChg>
      </pc:sldChg>
      <pc:sldChg chg="addSp modSp add mod modTransition modAnim">
        <pc:chgData name="김현준" userId="185f8337-2247-4f37-8bdb-f28dabdaedae" providerId="ADAL" clId="{E4C89F8A-D0F3-364A-9756-D94A7D11B70F}" dt="2022-10-08T05:19:17.754" v="256"/>
        <pc:sldMkLst>
          <pc:docMk/>
          <pc:sldMk cId="1043506048" sldId="293"/>
        </pc:sldMkLst>
        <pc:spChg chg="mod">
          <ac:chgData name="김현준" userId="185f8337-2247-4f37-8bdb-f28dabdaedae" providerId="ADAL" clId="{E4C89F8A-D0F3-364A-9756-D94A7D11B70F}" dt="2022-10-08T04:34:08.494" v="12" actId="21"/>
          <ac:spMkLst>
            <pc:docMk/>
            <pc:sldMk cId="1043506048" sldId="293"/>
            <ac:spMk id="11" creationId="{7EAAD621-4A37-FB54-7566-874BF685BDB7}"/>
          </ac:spMkLst>
        </pc:spChg>
        <pc:picChg chg="add mod">
          <ac:chgData name="김현준" userId="185f8337-2247-4f37-8bdb-f28dabdaedae" providerId="ADAL" clId="{E4C89F8A-D0F3-364A-9756-D94A7D11B70F}" dt="2022-10-08T05:09:42.530" v="252"/>
          <ac:picMkLst>
            <pc:docMk/>
            <pc:sldMk cId="1043506048" sldId="293"/>
            <ac:picMk id="3" creationId="{57D4F3D1-9A6E-073C-FA9B-88A58FB9E05C}"/>
          </ac:picMkLst>
        </pc:picChg>
        <pc:picChg chg="add mod">
          <ac:chgData name="김현준" userId="185f8337-2247-4f37-8bdb-f28dabdaedae" providerId="ADAL" clId="{E4C89F8A-D0F3-364A-9756-D94A7D11B70F}" dt="2022-10-08T05:19:17.754" v="256"/>
          <ac:picMkLst>
            <pc:docMk/>
            <pc:sldMk cId="1043506048" sldId="293"/>
            <ac:picMk id="4" creationId="{21924F95-29D8-7519-6552-BBF5D93DAF57}"/>
          </ac:picMkLst>
        </pc:picChg>
        <pc:picChg chg="mod">
          <ac:chgData name="김현준" userId="185f8337-2247-4f37-8bdb-f28dabdaedae" providerId="ADAL" clId="{E4C89F8A-D0F3-364A-9756-D94A7D11B70F}" dt="2022-10-08T04:36:04.448" v="130" actId="1076"/>
          <ac:picMkLst>
            <pc:docMk/>
            <pc:sldMk cId="1043506048" sldId="293"/>
            <ac:picMk id="5" creationId="{8710C7AE-6367-A581-1BC6-14E421AE4428}"/>
          </ac:picMkLst>
        </pc:picChg>
      </pc:sldChg>
      <pc:sldChg chg="addSp delSp modSp add modTransition modAnim">
        <pc:chgData name="김현준" userId="185f8337-2247-4f37-8bdb-f28dabdaedae" providerId="ADAL" clId="{E4C89F8A-D0F3-364A-9756-D94A7D11B70F}" dt="2022-10-08T05:19:17.754" v="256"/>
        <pc:sldMkLst>
          <pc:docMk/>
          <pc:sldMk cId="2843638791" sldId="295"/>
        </pc:sldMkLst>
        <pc:picChg chg="add del mod">
          <ac:chgData name="김현준" userId="185f8337-2247-4f37-8bdb-f28dabdaedae" providerId="ADAL" clId="{E4C89F8A-D0F3-364A-9756-D94A7D11B70F}" dt="2022-10-08T05:09:42.530" v="252"/>
          <ac:picMkLst>
            <pc:docMk/>
            <pc:sldMk cId="2843638791" sldId="295"/>
            <ac:picMk id="3" creationId="{8D15CCE3-991A-5867-69C8-A623FEF15FEE}"/>
          </ac:picMkLst>
        </pc:picChg>
        <pc:picChg chg="add mod">
          <ac:chgData name="김현준" userId="185f8337-2247-4f37-8bdb-f28dabdaedae" providerId="ADAL" clId="{E4C89F8A-D0F3-364A-9756-D94A7D11B70F}" dt="2022-10-08T05:19:17.754" v="256"/>
          <ac:picMkLst>
            <pc:docMk/>
            <pc:sldMk cId="2843638791" sldId="295"/>
            <ac:picMk id="20" creationId="{514C52D1-0BEF-73EC-A3C7-8C9A6D0A8E8F}"/>
          </ac:picMkLst>
        </pc:picChg>
      </pc:sldChg>
      <pc:sldMasterChg chg="del delSldLayout">
        <pc:chgData name="김현준" userId="185f8337-2247-4f37-8bdb-f28dabdaedae" providerId="ADAL" clId="{E4C89F8A-D0F3-364A-9756-D94A7D11B70F}" dt="2022-10-08T04:30:22.878" v="2" actId="2696"/>
        <pc:sldMasterMkLst>
          <pc:docMk/>
          <pc:sldMasterMk cId="2106993273" sldId="2147483648"/>
        </pc:sldMasterMkLst>
        <pc:sldLayoutChg chg="del">
          <pc:chgData name="김현준" userId="185f8337-2247-4f37-8bdb-f28dabdaedae" providerId="ADAL" clId="{E4C89F8A-D0F3-364A-9756-D94A7D11B70F}" dt="2022-10-08T04:30:22.878" v="2" actId="2696"/>
          <pc:sldLayoutMkLst>
            <pc:docMk/>
            <pc:sldMasterMk cId="2106993273" sldId="2147483648"/>
            <pc:sldLayoutMk cId="819850573" sldId="214748365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46E7E-6CE1-4F62-BC39-1BE7148D0D0D}" type="datetimeFigureOut">
              <a:rPr lang="ko-KR" altLang="en-US" smtClean="0"/>
              <a:t>2022. 10. 8.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56489-CFDC-4DF4-92D1-C366C0FB1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840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A1C54-2D0D-48EB-888A-9786B070F533}" type="datetimeFigureOut">
              <a:rPr lang="ko-KR" altLang="en-US" smtClean="0"/>
              <a:t>2022. 10. 8.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2C913-610E-4BF0-B55F-9CE65BBA65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976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223120"/>
            <a:ext cx="12192000" cy="2387600"/>
          </a:xfrm>
        </p:spPr>
        <p:txBody>
          <a:bodyPr anchor="ctr"/>
          <a:lstStyle>
            <a:lvl1pPr algn="ctr">
              <a:defRPr sz="6000" b="0">
                <a:latin typeface="+mj-ea"/>
                <a:ea typeface="+mj-ea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794871"/>
            <a:ext cx="12192001" cy="1655762"/>
          </a:xfrm>
        </p:spPr>
        <p:txBody>
          <a:bodyPr anchor="ctr"/>
          <a:lstStyle>
            <a:lvl1pPr marL="0" indent="0" algn="ctr">
              <a:buNone/>
              <a:defRPr sz="2400">
                <a:latin typeface="+mn-ea"/>
                <a:ea typeface="+mn-ea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30" t="65598" b="9375"/>
          <a:stretch/>
        </p:blipFill>
        <p:spPr>
          <a:xfrm>
            <a:off x="0" y="6646331"/>
            <a:ext cx="1809148" cy="16086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60" b="12513"/>
          <a:stretch/>
        </p:blipFill>
        <p:spPr>
          <a:xfrm>
            <a:off x="10880202" y="6675969"/>
            <a:ext cx="1311798" cy="16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63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4863597" y="2676048"/>
            <a:ext cx="199407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1055592" y="2158084"/>
            <a:ext cx="10071852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1055592" y="3073925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1055592" y="3993106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9A1001AF-7C71-4701-94B0-3772F84D3418}"/>
              </a:ext>
            </a:extLst>
          </p:cNvPr>
          <p:cNvSpPr/>
          <p:nvPr userDrawn="1"/>
        </p:nvSpPr>
        <p:spPr>
          <a:xfrm>
            <a:off x="1064556" y="2158085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9">
            <a:extLst>
              <a:ext uri="{FF2B5EF4-FFF2-40B4-BE49-F238E27FC236}">
                <a16:creationId xmlns:a16="http://schemas.microsoft.com/office/drawing/2014/main" id="{D9E18A4C-9D39-4312-9D41-EA0FA0703DAD}"/>
              </a:ext>
            </a:extLst>
          </p:cNvPr>
          <p:cNvSpPr/>
          <p:nvPr userDrawn="1"/>
        </p:nvSpPr>
        <p:spPr>
          <a:xfrm>
            <a:off x="1064556" y="3070687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9">
            <a:extLst>
              <a:ext uri="{FF2B5EF4-FFF2-40B4-BE49-F238E27FC236}">
                <a16:creationId xmlns:a16="http://schemas.microsoft.com/office/drawing/2014/main" id="{DD43020D-DDFD-4ED7-A112-51545002358E}"/>
              </a:ext>
            </a:extLst>
          </p:cNvPr>
          <p:cNvSpPr/>
          <p:nvPr userDrawn="1"/>
        </p:nvSpPr>
        <p:spPr>
          <a:xfrm>
            <a:off x="1064556" y="3999684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47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2767280"/>
            <a:ext cx="12191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0" dirty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9438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모서리가 둥근 직사각형 19"/>
          <p:cNvSpPr/>
          <p:nvPr userDrawn="1"/>
        </p:nvSpPr>
        <p:spPr>
          <a:xfrm>
            <a:off x="411920" y="207747"/>
            <a:ext cx="11368160" cy="762163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60387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500100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666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9" r:id="rId3"/>
    <p:sldLayoutId id="2147483670" r:id="rId4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8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Fixslicing</a:t>
            </a:r>
            <a:r>
              <a:rPr lang="ko-KR" altLang="en-US" dirty="0"/>
              <a:t> </a:t>
            </a:r>
            <a:r>
              <a:rPr lang="en-US" altLang="ko-KR" dirty="0"/>
              <a:t>PIPO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chemeClr val="accent1"/>
                </a:solidFill>
              </a:rPr>
              <a:t>김현준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심민주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서화정</a:t>
            </a:r>
            <a:endParaRPr lang="ko-KR" altLang="en-US" dirty="0"/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DF26EA34-8258-8F2C-261E-C81D6495CA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22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8"/>
    </mc:Choice>
    <mc:Fallback>
      <p:transition spd="slow" advTm="4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A839B1D2-D3F2-3962-6186-AB4FB495F3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499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2"/>
    </mc:Choice>
    <mc:Fallback>
      <p:transition spd="slow" advTm="3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D6FC3C-81B2-D26F-B615-DC42BCCAF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PIPO</a:t>
            </a:r>
            <a:endParaRPr lang="ko-KR" altLang="en-US" dirty="0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42955FB7-8777-4B7A-773D-B8E09A16F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611" y="2923068"/>
            <a:ext cx="5780874" cy="3235192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7B10725-AAB2-4FE9-963C-3183B4CC66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8516" y="3317281"/>
            <a:ext cx="5352745" cy="284097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9B047F-D8B1-2A95-E55A-352354638A92}"/>
              </a:ext>
            </a:extLst>
          </p:cNvPr>
          <p:cNvSpPr txBox="1"/>
          <p:nvPr/>
        </p:nvSpPr>
        <p:spPr>
          <a:xfrm>
            <a:off x="411920" y="1136886"/>
            <a:ext cx="1143454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8bit </a:t>
            </a:r>
            <a:r>
              <a:rPr lang="ko-KR" altLang="en-US" dirty="0"/>
              <a:t>임베디드 환경 최적화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효율적인 </a:t>
            </a:r>
            <a:r>
              <a:rPr lang="ko-KR" altLang="en-US" dirty="0" err="1"/>
              <a:t>비트슬라이싱</a:t>
            </a:r>
            <a:r>
              <a:rPr lang="ko-KR" altLang="en-US" dirty="0"/>
              <a:t> 구현이 가능하도록 설계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Fixslicing</a:t>
            </a:r>
            <a:r>
              <a:rPr lang="en-US" altLang="ko-KR" dirty="0"/>
              <a:t> </a:t>
            </a:r>
            <a:r>
              <a:rPr lang="ko-KR" altLang="en-US" dirty="0"/>
              <a:t>기법을 적용하여 </a:t>
            </a:r>
            <a:r>
              <a:rPr lang="en-US" altLang="ko-KR" dirty="0"/>
              <a:t>PIPO</a:t>
            </a:r>
            <a:r>
              <a:rPr lang="ko-KR" altLang="en-US" dirty="0"/>
              <a:t>의 빠른 구현 가능성 관찰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기존 </a:t>
            </a:r>
            <a:r>
              <a:rPr lang="en-US" altLang="ko-KR" dirty="0" err="1"/>
              <a:t>Fixslicing</a:t>
            </a:r>
            <a:r>
              <a:rPr lang="en-US" altLang="ko-KR" dirty="0"/>
              <a:t> </a:t>
            </a:r>
            <a:r>
              <a:rPr lang="ko-KR" altLang="en-US" dirty="0"/>
              <a:t>기법 구현은 </a:t>
            </a:r>
            <a:r>
              <a:rPr lang="en-US" altLang="ko-KR" dirty="0" err="1"/>
              <a:t>Permuation</a:t>
            </a:r>
            <a:r>
              <a:rPr lang="en-US" altLang="ko-KR" dirty="0"/>
              <a:t> Layer</a:t>
            </a:r>
            <a:r>
              <a:rPr lang="ko-KR" altLang="en-US" dirty="0"/>
              <a:t>을 변형하여 구현 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PIPO</a:t>
            </a:r>
            <a:r>
              <a:rPr lang="ko-KR" altLang="en-US" dirty="0"/>
              <a:t>에는 </a:t>
            </a:r>
            <a:r>
              <a:rPr lang="en-US" altLang="ko-KR" dirty="0"/>
              <a:t>Substitution Layer</a:t>
            </a:r>
            <a:r>
              <a:rPr lang="ko-KR" altLang="en-US" dirty="0"/>
              <a:t>을 변형 하여 적용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D98C8FFB-732F-5FF3-B298-F48DF1C7CB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445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533"/>
    </mc:Choice>
    <mc:Fallback>
      <p:transition spd="slow" advTm="48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5CF7E6-3D1B-486E-2BE9-0E176C7C4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en-US" altLang="ko-KR" dirty="0" err="1"/>
              <a:t>Fixslicing</a:t>
            </a:r>
            <a:r>
              <a:rPr lang="en-US" altLang="ko-KR" dirty="0"/>
              <a:t> GFIT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2B52E67-7BD9-DCE0-912B-3001D5ED3C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921" y="1933399"/>
            <a:ext cx="5170014" cy="492460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60F1AB3-10B0-A27B-A68D-6801ED0BBF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1933397"/>
            <a:ext cx="5170013" cy="489143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C753C38-9346-8553-3110-6C2076138023}"/>
              </a:ext>
            </a:extLst>
          </p:cNvPr>
          <p:cNvSpPr txBox="1"/>
          <p:nvPr/>
        </p:nvSpPr>
        <p:spPr>
          <a:xfrm>
            <a:off x="378724" y="969910"/>
            <a:ext cx="114345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Adomnicai</a:t>
            </a:r>
            <a:r>
              <a:rPr lang="en-US" altLang="ko-KR" dirty="0"/>
              <a:t> et. al “</a:t>
            </a:r>
            <a:r>
              <a:rPr lang="en-US" altLang="ko-KR" dirty="0" err="1"/>
              <a:t>Fixslicing</a:t>
            </a:r>
            <a:r>
              <a:rPr lang="en-US" altLang="ko-KR" dirty="0"/>
              <a:t>: A New GIFT Representation”(2020)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하드웨어 지향 </a:t>
            </a:r>
            <a:r>
              <a:rPr lang="en-US" altLang="ko-KR" dirty="0"/>
              <a:t>GIFT </a:t>
            </a:r>
            <a:r>
              <a:rPr lang="ko-KR" altLang="en-US" dirty="0"/>
              <a:t>블록 암호에 대한 새로운 표현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몇 번의 회전</a:t>
            </a:r>
            <a:r>
              <a:rPr lang="ko-KR" altLang="en-US" dirty="0"/>
              <a:t>만을 사용하여 </a:t>
            </a:r>
            <a:r>
              <a:rPr lang="ko-KR" altLang="en-US" dirty="0" err="1"/>
              <a:t>GIFT의</a:t>
            </a:r>
            <a:r>
              <a:rPr lang="ko-KR" altLang="en-US" dirty="0"/>
              <a:t> 매우 효율적인 소프트웨어 </a:t>
            </a:r>
            <a:r>
              <a:rPr lang="ko-KR" altLang="en-US" dirty="0" err="1"/>
              <a:t>비트슬라이싱</a:t>
            </a:r>
            <a:r>
              <a:rPr lang="ko-KR" altLang="en-US" dirty="0"/>
              <a:t> 구현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6B52A5CD-9014-FD1C-B837-67E25921A0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117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62"/>
    </mc:Choice>
    <mc:Fallback>
      <p:transition spd="slow" advTm="39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596039-FE97-AFAB-D277-5889B5573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en-US" altLang="ko-KR" dirty="0" err="1"/>
              <a:t>Fixslicing</a:t>
            </a:r>
            <a:r>
              <a:rPr lang="en-US" altLang="ko-KR" dirty="0"/>
              <a:t> AES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10C7AE-6367-A581-1BC6-14E421AE4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1896" y="1991979"/>
            <a:ext cx="6934315" cy="43365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AAD621-4A37-FB54-7566-874BF685BDB7}"/>
              </a:ext>
            </a:extLst>
          </p:cNvPr>
          <p:cNvSpPr txBox="1"/>
          <p:nvPr/>
        </p:nvSpPr>
        <p:spPr>
          <a:xfrm>
            <a:off x="427416" y="1030271"/>
            <a:ext cx="114345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Adomnicai</a:t>
            </a:r>
            <a:r>
              <a:rPr lang="en-US" altLang="ko-KR" dirty="0"/>
              <a:t> et. al “</a:t>
            </a:r>
            <a:r>
              <a:rPr lang="en-US" altLang="ko-KR" dirty="0" err="1"/>
              <a:t>Fixslicing</a:t>
            </a:r>
            <a:r>
              <a:rPr lang="en-US" altLang="ko-KR" dirty="0"/>
              <a:t> AES-like Ciphers”(2021)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다른 암호에도 적용될 수 있음을 보임</a:t>
            </a:r>
            <a:endParaRPr lang="en-US" altLang="ko-KR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21924F95-29D8-7519-6552-BBF5D93DAF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506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24"/>
    </mc:Choice>
    <mc:Fallback>
      <p:transition spd="slow" advTm="25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56949-4E8E-7448-A952-9B9355FD0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 </a:t>
            </a:r>
            <a:r>
              <a:rPr lang="en-US" altLang="ko-KR" dirty="0"/>
              <a:t>S-layer</a:t>
            </a:r>
            <a:r>
              <a:rPr kumimoji="1" lang="ko-KR" alt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38DFE7-595F-528F-CE76-DB92CFA45EE4}"/>
              </a:ext>
            </a:extLst>
          </p:cNvPr>
          <p:cNvSpPr txBox="1"/>
          <p:nvPr/>
        </p:nvSpPr>
        <p:spPr>
          <a:xfrm>
            <a:off x="6268834" y="1589643"/>
            <a:ext cx="5066198" cy="48554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#define PIPO_SBOX(X0, X1, X2, X3, X4, X5, X6, X7)		\</a:t>
            </a:r>
            <a:endParaRPr lang="en-US" altLang="ko-KR" sz="16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X5 ^= (X7 &amp; X6); X4 ^= (X3 &amp; X5); 		\</a:t>
            </a:r>
            <a:endParaRPr lang="en-US" altLang="ko-KR" sz="16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X7 ^= X4; X6 ^= X3; 			\</a:t>
            </a:r>
            <a:endParaRPr lang="en-US" altLang="ko-KR" sz="16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X3 ^= (X4 | X5); X5 ^= X7; 		\</a:t>
            </a:r>
            <a:endParaRPr lang="en-US" altLang="ko-KR" sz="16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X4 ^= (X5 &amp; X6); X2 ^= X1 &amp; X0; 		\</a:t>
            </a:r>
            <a:endParaRPr lang="en-US" altLang="ko-KR" sz="16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X0 ^= X2 | X1; X1 ^= X2 | X0; 		\</a:t>
            </a:r>
            <a:endParaRPr lang="en-US" altLang="ko-KR" sz="16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X2 = ~X2; X7 ^= X1; 			\</a:t>
            </a:r>
            <a:endParaRPr lang="en-US" altLang="ko-KR" sz="16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X3 ^= X2; X4 ^= X0; 			\</a:t>
            </a:r>
            <a:endParaRPr lang="en-US" altLang="ko-KR" sz="16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X6 ^= (X7 &amp; X5); T0 = X7^X6;		\</a:t>
            </a:r>
            <a:endParaRPr lang="en-US" altLang="ko-KR" sz="16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X6 ^= (X4 | X3); T1 = X3^X5</a:t>
            </a: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\</a:t>
            </a:r>
            <a:endParaRPr lang="en-US" altLang="ko-KR" sz="16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X5 ^= (X6 | X4); X2 ^= T0;</a:t>
            </a: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		</a:t>
            </a:r>
            <a:r>
              <a:rPr lang="en-US" altLang="ko-KR" sz="16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\</a:t>
            </a:r>
            <a:endParaRPr lang="en-US" altLang="ko-KR" sz="16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600" b="1" kern="0" spc="-90" dirty="0">
                <a:solidFill>
                  <a:srgbClr val="FF0000"/>
                </a:solidFill>
                <a:effectLst/>
                <a:latin typeface="한양신명조"/>
                <a:ea typeface="신명 중명조"/>
              </a:rPr>
              <a:t>T2 = X7; X1 ^= X4 ^ (T1 &amp; T0);		\</a:t>
            </a:r>
            <a:endParaRPr lang="en-US" altLang="ko-KR" sz="1600" b="1" kern="0" spc="-50" dirty="0">
              <a:solidFill>
                <a:srgbClr val="FF0000"/>
              </a:solidFill>
              <a:latin typeface="한양신명조"/>
              <a:ea typeface="신명 중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b="1" kern="0" spc="-50" dirty="0">
                <a:solidFill>
                  <a:srgbClr val="FF0000"/>
                </a:solidFill>
                <a:effectLst/>
                <a:latin typeface="한양신명조"/>
                <a:ea typeface="신명 중명조"/>
              </a:rPr>
              <a:t>	</a:t>
            </a:r>
            <a:r>
              <a:rPr lang="en-US" altLang="ko-KR" sz="1600" b="1" kern="0" spc="-90" dirty="0">
                <a:solidFill>
                  <a:srgbClr val="FF0000"/>
                </a:solidFill>
                <a:effectLst/>
                <a:latin typeface="한양신명조"/>
                <a:ea typeface="신명 중명조"/>
              </a:rPr>
              <a:t>X0 = X0^T1; 				\</a:t>
            </a:r>
            <a:endParaRPr lang="en-US" altLang="ko-KR" sz="1600" b="1" kern="0" spc="-50" dirty="0">
              <a:solidFill>
                <a:srgbClr val="FF0000"/>
              </a:solidFill>
              <a:effectLst/>
              <a:latin typeface="한양신명조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77A2F3-A98B-FD8D-35E3-A45DA653D6F7}"/>
              </a:ext>
            </a:extLst>
          </p:cNvPr>
          <p:cNvSpPr txBox="1"/>
          <p:nvPr/>
        </p:nvSpPr>
        <p:spPr>
          <a:xfrm>
            <a:off x="411920" y="1589643"/>
            <a:ext cx="5066198" cy="52295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#define PIPO_SBOX(X0, X1, X2, X3, X4, X5, X6, X7)		\</a:t>
            </a:r>
            <a:endParaRPr lang="en-US" altLang="ko-KR" sz="14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X5 ^= (X7 &amp; X6); X4 ^= (X3 &amp; X5); 		\</a:t>
            </a:r>
            <a:endParaRPr lang="en-US" altLang="ko-KR" sz="14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X7 ^= X4; X6 ^= X3; 			\</a:t>
            </a:r>
            <a:endParaRPr lang="en-US" altLang="ko-KR" sz="14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X3 ^= (X4 | X5); X5 ^= X7; 			\</a:t>
            </a:r>
            <a:endParaRPr lang="en-US" altLang="ko-KR" sz="14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X4 ^= (X5 &amp; X6); X2 ^= X1 &amp; X0; 		\</a:t>
            </a:r>
            <a:endParaRPr lang="en-US" altLang="ko-KR" sz="14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X0 ^= X2 | X1; X1 ^= X2 | X0; 			\</a:t>
            </a:r>
            <a:endParaRPr lang="en-US" altLang="ko-KR" sz="14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X2 = ~X2; X7 ^= X1; 			\</a:t>
            </a:r>
            <a:endParaRPr lang="en-US" altLang="ko-KR" sz="14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X3 ^= X2; X4 ^= X0; 			\</a:t>
            </a:r>
            <a:endParaRPr lang="en-US" altLang="ko-KR" sz="14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X6 ^= (X7 &amp; X5); T0 = X7^X6;			\</a:t>
            </a:r>
            <a:endParaRPr lang="en-US" altLang="ko-KR" sz="14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X6 ^= (X4 | X3); T1 = X3^X5</a:t>
            </a: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	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\</a:t>
            </a:r>
            <a:endParaRPr lang="en-US" altLang="ko-KR" sz="14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X5 ^= (X6 | X4); X2 ^= T0;</a:t>
            </a: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		</a:t>
            </a:r>
            <a:r>
              <a:rPr lang="en-US" altLang="ko-KR" sz="1400" kern="0" spc="-90" dirty="0">
                <a:solidFill>
                  <a:srgbClr val="000000"/>
                </a:solidFill>
                <a:effectLst/>
                <a:latin typeface="한양신명조"/>
                <a:ea typeface="신명 중명조"/>
              </a:rPr>
              <a:t>\</a:t>
            </a:r>
            <a:endParaRPr lang="en-US" altLang="ko-KR" sz="1400" kern="0" spc="-5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-50" dirty="0">
                <a:solidFill>
                  <a:srgbClr val="000000"/>
                </a:solidFill>
                <a:effectLst/>
                <a:latin typeface="한양신명조"/>
              </a:rPr>
              <a:t>	</a:t>
            </a:r>
            <a:r>
              <a:rPr lang="en-US" altLang="ko-KR" sz="1400" b="1" kern="0" spc="-90" dirty="0">
                <a:solidFill>
                  <a:srgbClr val="FF0000"/>
                </a:solidFill>
                <a:effectLst/>
                <a:latin typeface="한양신명조"/>
                <a:ea typeface="신명 중명조"/>
              </a:rPr>
              <a:t>X[2] ^= T[0];    T[0] = X[1] ^ T[2];    		\</a:t>
            </a: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-90" dirty="0">
                <a:solidFill>
                  <a:srgbClr val="FF0000"/>
                </a:solidFill>
                <a:latin typeface="한양신명조"/>
                <a:ea typeface="신명 중명조"/>
              </a:rPr>
              <a:t>	</a:t>
            </a:r>
            <a:r>
              <a:rPr lang="en-US" altLang="ko-KR" sz="1400" b="1" kern="0" spc="-90" dirty="0">
                <a:solidFill>
                  <a:srgbClr val="FF0000"/>
                </a:solidFill>
                <a:effectLst/>
                <a:latin typeface="한양신명조"/>
                <a:ea typeface="신명 중명조"/>
              </a:rPr>
              <a:t>X[1] = X[0]^T[1];    X[0] = X[7];    		\</a:t>
            </a: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-90" dirty="0">
                <a:solidFill>
                  <a:srgbClr val="FF0000"/>
                </a:solidFill>
                <a:latin typeface="한양신명조"/>
                <a:ea typeface="신명 중명조"/>
              </a:rPr>
              <a:t>	</a:t>
            </a:r>
            <a:r>
              <a:rPr lang="en-US" altLang="ko-KR" sz="1400" b="1" kern="0" spc="-90" dirty="0">
                <a:solidFill>
                  <a:srgbClr val="FF0000"/>
                </a:solidFill>
                <a:effectLst/>
                <a:latin typeface="한양신명조"/>
                <a:ea typeface="신명 중명조"/>
              </a:rPr>
              <a:t>X[7] = T[0];  T[1] = X[3];  			\</a:t>
            </a: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-90" dirty="0">
                <a:solidFill>
                  <a:srgbClr val="FF0000"/>
                </a:solidFill>
                <a:latin typeface="한양신명조"/>
                <a:ea typeface="신명 중명조"/>
              </a:rPr>
              <a:t>	</a:t>
            </a:r>
            <a:r>
              <a:rPr lang="en-US" altLang="ko-KR" sz="1400" b="1" kern="0" spc="-90" dirty="0">
                <a:solidFill>
                  <a:srgbClr val="FF0000"/>
                </a:solidFill>
                <a:effectLst/>
                <a:latin typeface="한양신명조"/>
                <a:ea typeface="신명 중명조"/>
              </a:rPr>
              <a:t> X[3] = X[6];    X[6] = T[1];			\</a:t>
            </a:r>
          </a:p>
          <a:p>
            <a:pPr marL="0" marR="0" indent="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-90" dirty="0">
                <a:solidFill>
                  <a:srgbClr val="FF0000"/>
                </a:solidFill>
                <a:effectLst/>
                <a:latin typeface="한양신명조"/>
                <a:ea typeface="신명 중명조"/>
              </a:rPr>
              <a:t> 	T[2] = X[4];    X[4] = X[5];    X[5] = T[2];		\</a:t>
            </a:r>
            <a:endParaRPr lang="en-US" altLang="ko-KR" sz="1400" b="1" kern="0" spc="-50" dirty="0">
              <a:solidFill>
                <a:srgbClr val="FF0000"/>
              </a:solidFill>
              <a:effectLst/>
              <a:latin typeface="한양신명조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66DBE-3B88-D883-A7AD-012287D36791}"/>
              </a:ext>
            </a:extLst>
          </p:cNvPr>
          <p:cNvSpPr txBox="1"/>
          <p:nvPr/>
        </p:nvSpPr>
        <p:spPr>
          <a:xfrm>
            <a:off x="411920" y="1292085"/>
            <a:ext cx="118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Classic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2E2C47-4762-B9A2-1F08-806F190A465C}"/>
              </a:ext>
            </a:extLst>
          </p:cNvPr>
          <p:cNvSpPr txBox="1"/>
          <p:nvPr/>
        </p:nvSpPr>
        <p:spPr>
          <a:xfrm>
            <a:off x="6237081" y="1292085"/>
            <a:ext cx="118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Our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024CAA-7AA1-6949-310A-9E605A3F3B1D}"/>
              </a:ext>
            </a:extLst>
          </p:cNvPr>
          <p:cNvSpPr txBox="1"/>
          <p:nvPr/>
        </p:nvSpPr>
        <p:spPr>
          <a:xfrm>
            <a:off x="481494" y="995602"/>
            <a:ext cx="3295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비트 교환 연산 이동</a:t>
            </a: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7C0639A4-11CE-3E70-71DE-562C0A7808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770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32"/>
    </mc:Choice>
    <mc:Fallback>
      <p:transition spd="slow" advTm="53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EFDD79-043C-C0A8-6F9F-8FAD6AC67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S-layer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2AB7A9-0EA8-5456-523C-80851EB01956}"/>
              </a:ext>
            </a:extLst>
          </p:cNvPr>
          <p:cNvSpPr txBox="1"/>
          <p:nvPr/>
        </p:nvSpPr>
        <p:spPr>
          <a:xfrm>
            <a:off x="1208875" y="871515"/>
            <a:ext cx="4700011" cy="3965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127000" algn="just" fontAlgn="base" latinLnBrk="1">
              <a:lnSpc>
                <a:spcPct val="160000"/>
              </a:lnSpc>
              <a:spcBef>
                <a:spcPts val="280"/>
              </a:spcBef>
              <a:spcAft>
                <a:spcPts val="280"/>
              </a:spcAft>
            </a:pP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(0, 3, 4, 5, 6, 2, 1, 7)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의 순서에서 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(7, 6, 5, 4, 3, 2, 1, 0)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한양신명조"/>
                <a:ea typeface="한양신명조"/>
              </a:rPr>
              <a:t>로 정렬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한양신명조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8298A84-C150-6E59-08DC-E3D7F6994394}"/>
              </a:ext>
            </a:extLst>
          </p:cNvPr>
          <p:cNvCxnSpPr>
            <a:cxnSpLocks/>
          </p:cNvCxnSpPr>
          <p:nvPr/>
        </p:nvCxnSpPr>
        <p:spPr>
          <a:xfrm>
            <a:off x="3105127" y="1677075"/>
            <a:ext cx="6618514" cy="96990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018E3A6-FA36-F23F-CDE6-70BB1D1DDC8B}"/>
              </a:ext>
            </a:extLst>
          </p:cNvPr>
          <p:cNvCxnSpPr>
            <a:cxnSpLocks/>
          </p:cNvCxnSpPr>
          <p:nvPr/>
        </p:nvCxnSpPr>
        <p:spPr>
          <a:xfrm flipH="1">
            <a:off x="3059770" y="1677075"/>
            <a:ext cx="6689997" cy="969907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D3D34748-D53D-F62A-A01E-B76D792C8249}"/>
              </a:ext>
            </a:extLst>
          </p:cNvPr>
          <p:cNvCxnSpPr>
            <a:cxnSpLocks/>
          </p:cNvCxnSpPr>
          <p:nvPr/>
        </p:nvCxnSpPr>
        <p:spPr>
          <a:xfrm>
            <a:off x="8787651" y="1677075"/>
            <a:ext cx="0" cy="96990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F7F12B9D-4D61-8F88-12B8-53EFB0F417AD}"/>
              </a:ext>
            </a:extLst>
          </p:cNvPr>
          <p:cNvCxnSpPr>
            <a:cxnSpLocks/>
          </p:cNvCxnSpPr>
          <p:nvPr/>
        </p:nvCxnSpPr>
        <p:spPr>
          <a:xfrm>
            <a:off x="7842772" y="1641297"/>
            <a:ext cx="0" cy="100568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3C0C31E6-ED9C-502C-6C50-D6EB06248650}"/>
              </a:ext>
            </a:extLst>
          </p:cNvPr>
          <p:cNvCxnSpPr>
            <a:cxnSpLocks/>
          </p:cNvCxnSpPr>
          <p:nvPr/>
        </p:nvCxnSpPr>
        <p:spPr>
          <a:xfrm flipH="1">
            <a:off x="4994887" y="1662967"/>
            <a:ext cx="967017" cy="984015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4CF3748E-3C21-FA8B-0E37-CE353BF9A501}"/>
              </a:ext>
            </a:extLst>
          </p:cNvPr>
          <p:cNvCxnSpPr>
            <a:cxnSpLocks/>
          </p:cNvCxnSpPr>
          <p:nvPr/>
        </p:nvCxnSpPr>
        <p:spPr>
          <a:xfrm>
            <a:off x="4089196" y="1691182"/>
            <a:ext cx="2808698" cy="95580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889BEC6-D349-FE2B-C139-645CD7DD9725}"/>
              </a:ext>
            </a:extLst>
          </p:cNvPr>
          <p:cNvCxnSpPr>
            <a:cxnSpLocks/>
          </p:cNvCxnSpPr>
          <p:nvPr/>
        </p:nvCxnSpPr>
        <p:spPr>
          <a:xfrm flipH="1">
            <a:off x="4007645" y="1662968"/>
            <a:ext cx="2935255" cy="984014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8AD4612-3AD2-7E39-C505-AE73872F8254}"/>
              </a:ext>
            </a:extLst>
          </p:cNvPr>
          <p:cNvCxnSpPr>
            <a:cxnSpLocks/>
          </p:cNvCxnSpPr>
          <p:nvPr/>
        </p:nvCxnSpPr>
        <p:spPr>
          <a:xfrm>
            <a:off x="5055847" y="1691181"/>
            <a:ext cx="873674" cy="955801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E7132316-4AD5-D1A0-62A2-06D0CBD9ED3A}"/>
              </a:ext>
            </a:extLst>
          </p:cNvPr>
          <p:cNvGraphicFramePr>
            <a:graphicFrameLocks noGrp="1"/>
          </p:cNvGraphicFramePr>
          <p:nvPr/>
        </p:nvGraphicFramePr>
        <p:xfrm>
          <a:off x="2625278" y="1306235"/>
          <a:ext cx="759443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304">
                  <a:extLst>
                    <a:ext uri="{9D8B030D-6E8A-4147-A177-3AD203B41FA5}">
                      <a16:colId xmlns:a16="http://schemas.microsoft.com/office/drawing/2014/main" val="1057524229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1330239284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3251016268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1499205255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3107309079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291495724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1584368450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24036569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Block7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Block6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Block5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Block4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Block3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Block2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Block1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Block0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1430290"/>
                  </a:ext>
                </a:extLst>
              </a:tr>
            </a:tbl>
          </a:graphicData>
        </a:graphic>
      </p:graphicFrame>
      <p:graphicFrame>
        <p:nvGraphicFramePr>
          <p:cNvPr id="10" name="표 6">
            <a:extLst>
              <a:ext uri="{FF2B5EF4-FFF2-40B4-BE49-F238E27FC236}">
                <a16:creationId xmlns:a16="http://schemas.microsoft.com/office/drawing/2014/main" id="{F103BFD4-913F-E471-E95F-0758EB7978C5}"/>
              </a:ext>
            </a:extLst>
          </p:cNvPr>
          <p:cNvGraphicFramePr>
            <a:graphicFrameLocks noGrp="1"/>
          </p:cNvGraphicFramePr>
          <p:nvPr/>
        </p:nvGraphicFramePr>
        <p:xfrm>
          <a:off x="2608909" y="2646983"/>
          <a:ext cx="759443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304">
                  <a:extLst>
                    <a:ext uri="{9D8B030D-6E8A-4147-A177-3AD203B41FA5}">
                      <a16:colId xmlns:a16="http://schemas.microsoft.com/office/drawing/2014/main" val="1057524229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1330239284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3251016268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1499205255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3107309079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291495724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1584368450"/>
                    </a:ext>
                  </a:extLst>
                </a:gridCol>
                <a:gridCol w="949304">
                  <a:extLst>
                    <a:ext uri="{9D8B030D-6E8A-4147-A177-3AD203B41FA5}">
                      <a16:colId xmlns:a16="http://schemas.microsoft.com/office/drawing/2014/main" val="24036569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Block0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Block3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Block4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Block5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Block6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Block2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Block1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Block7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1430290"/>
                  </a:ext>
                </a:extLst>
              </a:tr>
            </a:tbl>
          </a:graphicData>
        </a:graphic>
      </p:graphicFrame>
      <p:graphicFrame>
        <p:nvGraphicFramePr>
          <p:cNvPr id="38" name="표 38">
            <a:extLst>
              <a:ext uri="{FF2B5EF4-FFF2-40B4-BE49-F238E27FC236}">
                <a16:creationId xmlns:a16="http://schemas.microsoft.com/office/drawing/2014/main" id="{0110BDD0-A21E-E8EF-A47F-06A3C595F487}"/>
              </a:ext>
            </a:extLst>
          </p:cNvPr>
          <p:cNvGraphicFramePr>
            <a:graphicFrameLocks noGrp="1"/>
          </p:cNvGraphicFramePr>
          <p:nvPr/>
        </p:nvGraphicFramePr>
        <p:xfrm>
          <a:off x="2530466" y="3450950"/>
          <a:ext cx="3644904" cy="327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5613">
                  <a:extLst>
                    <a:ext uri="{9D8B030D-6E8A-4147-A177-3AD203B41FA5}">
                      <a16:colId xmlns:a16="http://schemas.microsoft.com/office/drawing/2014/main" val="577782829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3883069280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1097359663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1603040952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2599045441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3357960719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4131885647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243487351"/>
                    </a:ext>
                  </a:extLst>
                </a:gridCol>
              </a:tblGrid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80192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65341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755936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7030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148552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1529907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744378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662871"/>
                  </a:ext>
                </a:extLst>
              </a:tr>
            </a:tbl>
          </a:graphicData>
        </a:graphic>
      </p:graphicFrame>
      <p:graphicFrame>
        <p:nvGraphicFramePr>
          <p:cNvPr id="43" name="표 38">
            <a:extLst>
              <a:ext uri="{FF2B5EF4-FFF2-40B4-BE49-F238E27FC236}">
                <a16:creationId xmlns:a16="http://schemas.microsoft.com/office/drawing/2014/main" id="{3A9C33BD-F61D-28F3-EAF1-05D751149447}"/>
              </a:ext>
            </a:extLst>
          </p:cNvPr>
          <p:cNvGraphicFramePr>
            <a:graphicFrameLocks noGrp="1"/>
          </p:cNvGraphicFramePr>
          <p:nvPr/>
        </p:nvGraphicFramePr>
        <p:xfrm>
          <a:off x="6865887" y="3454743"/>
          <a:ext cx="3644904" cy="327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5613">
                  <a:extLst>
                    <a:ext uri="{9D8B030D-6E8A-4147-A177-3AD203B41FA5}">
                      <a16:colId xmlns:a16="http://schemas.microsoft.com/office/drawing/2014/main" val="577782829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3883069280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1097359663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1603040952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2599045441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3357960719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4131885647"/>
                    </a:ext>
                  </a:extLst>
                </a:gridCol>
                <a:gridCol w="455613">
                  <a:extLst>
                    <a:ext uri="{9D8B030D-6E8A-4147-A177-3AD203B41FA5}">
                      <a16:colId xmlns:a16="http://schemas.microsoft.com/office/drawing/2014/main" val="243487351"/>
                    </a:ext>
                  </a:extLst>
                </a:gridCol>
              </a:tblGrid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80192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65341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755936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7030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148552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1529907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29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28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744378"/>
                  </a:ext>
                </a:extLst>
              </a:tr>
              <a:tr h="40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7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0</a:t>
                      </a:r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100980" marR="100980" marT="50490" marB="5049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662871"/>
                  </a:ext>
                </a:extLst>
              </a:tr>
            </a:tbl>
          </a:graphicData>
        </a:graphic>
      </p:graphicFrame>
      <p:sp>
        <p:nvSpPr>
          <p:cNvPr id="144" name="TextBox 143">
            <a:extLst>
              <a:ext uri="{FF2B5EF4-FFF2-40B4-BE49-F238E27FC236}">
                <a16:creationId xmlns:a16="http://schemas.microsoft.com/office/drawing/2014/main" id="{FA06F6F5-F639-1FE5-7C0F-95B4130C601E}"/>
              </a:ext>
            </a:extLst>
          </p:cNvPr>
          <p:cNvSpPr txBox="1"/>
          <p:nvPr/>
        </p:nvSpPr>
        <p:spPr>
          <a:xfrm>
            <a:off x="1090571" y="3451903"/>
            <a:ext cx="1350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ysClr val="windowText" lastClr="000000"/>
                </a:solidFill>
              </a:rPr>
              <a:t>Register 0</a:t>
            </a:r>
            <a:endParaRPr lang="ko-KR" altLang="en-US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CD8D36FA-E48D-4532-1C7F-7703828B4FBF}"/>
              </a:ext>
            </a:extLst>
          </p:cNvPr>
          <p:cNvSpPr txBox="1"/>
          <p:nvPr/>
        </p:nvSpPr>
        <p:spPr>
          <a:xfrm>
            <a:off x="1090570" y="3890192"/>
            <a:ext cx="1350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ysClr val="windowText" lastClr="000000"/>
                </a:solidFill>
              </a:rPr>
              <a:t>Register 1</a:t>
            </a:r>
            <a:endParaRPr lang="ko-KR" altLang="en-US" dirty="0"/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4F1DC31E-3F48-FA48-66EC-E526AF110F8F}"/>
              </a:ext>
            </a:extLst>
          </p:cNvPr>
          <p:cNvSpPr txBox="1"/>
          <p:nvPr/>
        </p:nvSpPr>
        <p:spPr>
          <a:xfrm>
            <a:off x="1090570" y="4278510"/>
            <a:ext cx="1350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ysClr val="windowText" lastClr="000000"/>
                </a:solidFill>
              </a:rPr>
              <a:t>Register 2</a:t>
            </a:r>
            <a:endParaRPr lang="ko-KR" altLang="en-US" dirty="0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AD47A0E5-A526-4256-CAC1-F833C3FAA327}"/>
              </a:ext>
            </a:extLst>
          </p:cNvPr>
          <p:cNvSpPr txBox="1"/>
          <p:nvPr/>
        </p:nvSpPr>
        <p:spPr>
          <a:xfrm>
            <a:off x="1090569" y="4716799"/>
            <a:ext cx="1350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ysClr val="windowText" lastClr="000000"/>
                </a:solidFill>
              </a:rPr>
              <a:t>Register 3</a:t>
            </a:r>
            <a:endParaRPr lang="ko-KR" altLang="en-US" dirty="0"/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3F54321E-6325-9A54-2451-6C91BD8A0264}"/>
              </a:ext>
            </a:extLst>
          </p:cNvPr>
          <p:cNvSpPr txBox="1"/>
          <p:nvPr/>
        </p:nvSpPr>
        <p:spPr>
          <a:xfrm>
            <a:off x="1090569" y="5116032"/>
            <a:ext cx="1350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ysClr val="windowText" lastClr="000000"/>
                </a:solidFill>
              </a:rPr>
              <a:t>Register 4</a:t>
            </a:r>
            <a:endParaRPr lang="ko-KR" altLang="en-US" dirty="0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52FDAFFB-CB8F-01AA-36B8-200C00ACAC4D}"/>
              </a:ext>
            </a:extLst>
          </p:cNvPr>
          <p:cNvSpPr txBox="1"/>
          <p:nvPr/>
        </p:nvSpPr>
        <p:spPr>
          <a:xfrm>
            <a:off x="1090568" y="5554321"/>
            <a:ext cx="1350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ysClr val="windowText" lastClr="000000"/>
                </a:solidFill>
              </a:rPr>
              <a:t>Register 5</a:t>
            </a:r>
            <a:endParaRPr lang="ko-KR" altLang="en-US" dirty="0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7C102A9B-8178-D73E-D6FC-6530E60D0727}"/>
              </a:ext>
            </a:extLst>
          </p:cNvPr>
          <p:cNvSpPr txBox="1"/>
          <p:nvPr/>
        </p:nvSpPr>
        <p:spPr>
          <a:xfrm>
            <a:off x="1090568" y="5942639"/>
            <a:ext cx="1350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ysClr val="windowText" lastClr="000000"/>
                </a:solidFill>
              </a:rPr>
              <a:t>Register 6</a:t>
            </a:r>
            <a:endParaRPr lang="ko-KR" altLang="en-US" dirty="0"/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97B25CC8-E1E2-6D3E-FDCC-58722FDF455B}"/>
              </a:ext>
            </a:extLst>
          </p:cNvPr>
          <p:cNvSpPr txBox="1"/>
          <p:nvPr/>
        </p:nvSpPr>
        <p:spPr>
          <a:xfrm>
            <a:off x="1090567" y="6380928"/>
            <a:ext cx="1350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ysClr val="windowText" lastClr="000000"/>
                </a:solidFill>
              </a:rPr>
              <a:t>Register 7</a:t>
            </a:r>
            <a:endParaRPr lang="ko-KR" altLang="en-US" dirty="0"/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F1D46A16-8A15-ABB9-BF14-1E231F8EB675}"/>
              </a:ext>
            </a:extLst>
          </p:cNvPr>
          <p:cNvSpPr txBox="1"/>
          <p:nvPr/>
        </p:nvSpPr>
        <p:spPr>
          <a:xfrm>
            <a:off x="3950509" y="3083902"/>
            <a:ext cx="98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Classic</a:t>
            </a:r>
            <a:endParaRPr lang="ko-KR" altLang="en-US" dirty="0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D63D4A78-C4AE-A87E-C486-C9B1692F4D10}"/>
              </a:ext>
            </a:extLst>
          </p:cNvPr>
          <p:cNvSpPr txBox="1"/>
          <p:nvPr/>
        </p:nvSpPr>
        <p:spPr>
          <a:xfrm>
            <a:off x="8109735" y="3076060"/>
            <a:ext cx="1157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Fixslicing</a:t>
            </a:r>
            <a:endParaRPr lang="ko-KR" altLang="en-US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EE6B5DCE-EB44-4B2B-02D2-0827BB3971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162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093"/>
    </mc:Choice>
    <mc:Fallback>
      <p:transition spd="slow" advTm="59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CAC68B-7ACF-B24B-07A3-EB3B01783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R-layer</a:t>
            </a:r>
            <a:endParaRPr lang="ko-KR" altLang="en-US" dirty="0"/>
          </a:p>
        </p:txBody>
      </p:sp>
      <p:graphicFrame>
        <p:nvGraphicFramePr>
          <p:cNvPr id="5" name="표 38">
            <a:extLst>
              <a:ext uri="{FF2B5EF4-FFF2-40B4-BE49-F238E27FC236}">
                <a16:creationId xmlns:a16="http://schemas.microsoft.com/office/drawing/2014/main" id="{8D46E6F6-2F22-7DB2-6809-04D4BE1A0CAD}"/>
              </a:ext>
            </a:extLst>
          </p:cNvPr>
          <p:cNvGraphicFramePr>
            <a:graphicFrameLocks noGrp="1"/>
          </p:cNvGraphicFramePr>
          <p:nvPr/>
        </p:nvGraphicFramePr>
        <p:xfrm>
          <a:off x="2150363" y="1035079"/>
          <a:ext cx="3087192" cy="2774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899">
                  <a:extLst>
                    <a:ext uri="{9D8B030D-6E8A-4147-A177-3AD203B41FA5}">
                      <a16:colId xmlns:a16="http://schemas.microsoft.com/office/drawing/2014/main" val="577782829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3883069280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1097359663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1603040952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2599045441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3357960719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4131885647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243487351"/>
                    </a:ext>
                  </a:extLst>
                </a:gridCol>
              </a:tblGrid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80192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65341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755936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7030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148552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1529907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744378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662871"/>
                  </a:ext>
                </a:extLst>
              </a:tr>
            </a:tbl>
          </a:graphicData>
        </a:graphic>
      </p:graphicFrame>
      <p:graphicFrame>
        <p:nvGraphicFramePr>
          <p:cNvPr id="7" name="표 38">
            <a:extLst>
              <a:ext uri="{FF2B5EF4-FFF2-40B4-BE49-F238E27FC236}">
                <a16:creationId xmlns:a16="http://schemas.microsoft.com/office/drawing/2014/main" id="{A4D2E559-A923-4202-76D0-8E26D9A678D4}"/>
              </a:ext>
            </a:extLst>
          </p:cNvPr>
          <p:cNvGraphicFramePr>
            <a:graphicFrameLocks noGrp="1"/>
          </p:cNvGraphicFramePr>
          <p:nvPr/>
        </p:nvGraphicFramePr>
        <p:xfrm>
          <a:off x="2150363" y="4022103"/>
          <a:ext cx="3087192" cy="2774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899">
                  <a:extLst>
                    <a:ext uri="{9D8B030D-6E8A-4147-A177-3AD203B41FA5}">
                      <a16:colId xmlns:a16="http://schemas.microsoft.com/office/drawing/2014/main" val="577782829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3883069280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1097359663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1603040952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2599045441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3357960719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4131885647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243487351"/>
                    </a:ext>
                  </a:extLst>
                </a:gridCol>
              </a:tblGrid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63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62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61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60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59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58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57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56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80192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15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14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13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12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11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10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9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8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65341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23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22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21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20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19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18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17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16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755936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55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54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53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52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51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50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49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48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7030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47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46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45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44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43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42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41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40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148552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39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38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37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36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35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34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33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32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1529907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31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30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29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28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27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26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25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24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744378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7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0</a:t>
                      </a:r>
                      <a:endParaRPr lang="ko-KR" altLang="en-US" sz="8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662871"/>
                  </a:ext>
                </a:extLst>
              </a:tr>
            </a:tbl>
          </a:graphicData>
        </a:graphic>
      </p:graphicFrame>
      <p:graphicFrame>
        <p:nvGraphicFramePr>
          <p:cNvPr id="11" name="표 38">
            <a:extLst>
              <a:ext uri="{FF2B5EF4-FFF2-40B4-BE49-F238E27FC236}">
                <a16:creationId xmlns:a16="http://schemas.microsoft.com/office/drawing/2014/main" id="{89A69D85-AAEA-48E6-111C-09A0257160B7}"/>
              </a:ext>
            </a:extLst>
          </p:cNvPr>
          <p:cNvGraphicFramePr>
            <a:graphicFrameLocks noGrp="1"/>
          </p:cNvGraphicFramePr>
          <p:nvPr/>
        </p:nvGraphicFramePr>
        <p:xfrm>
          <a:off x="6524266" y="1035079"/>
          <a:ext cx="3087192" cy="2774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899">
                  <a:extLst>
                    <a:ext uri="{9D8B030D-6E8A-4147-A177-3AD203B41FA5}">
                      <a16:colId xmlns:a16="http://schemas.microsoft.com/office/drawing/2014/main" val="577782829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3883069280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1097359663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1603040952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2599045441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3357960719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4131885647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243487351"/>
                    </a:ext>
                  </a:extLst>
                </a:gridCol>
              </a:tblGrid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80192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65341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755936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7030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148552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1529907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744378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662871"/>
                  </a:ext>
                </a:extLst>
              </a:tr>
            </a:tbl>
          </a:graphicData>
        </a:graphic>
      </p:graphicFrame>
      <p:graphicFrame>
        <p:nvGraphicFramePr>
          <p:cNvPr id="13" name="표 38">
            <a:extLst>
              <a:ext uri="{FF2B5EF4-FFF2-40B4-BE49-F238E27FC236}">
                <a16:creationId xmlns:a16="http://schemas.microsoft.com/office/drawing/2014/main" id="{950F9DBD-FF09-2F04-B8E6-BBE33F27266C}"/>
              </a:ext>
            </a:extLst>
          </p:cNvPr>
          <p:cNvGraphicFramePr>
            <a:graphicFrameLocks noGrp="1"/>
          </p:cNvGraphicFramePr>
          <p:nvPr/>
        </p:nvGraphicFramePr>
        <p:xfrm>
          <a:off x="6524266" y="4022103"/>
          <a:ext cx="3087192" cy="2774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899">
                  <a:extLst>
                    <a:ext uri="{9D8B030D-6E8A-4147-A177-3AD203B41FA5}">
                      <a16:colId xmlns:a16="http://schemas.microsoft.com/office/drawing/2014/main" val="577782829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3883069280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1097359663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1603040952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2599045441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3357960719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4131885647"/>
                    </a:ext>
                  </a:extLst>
                </a:gridCol>
                <a:gridCol w="385899">
                  <a:extLst>
                    <a:ext uri="{9D8B030D-6E8A-4147-A177-3AD203B41FA5}">
                      <a16:colId xmlns:a16="http://schemas.microsoft.com/office/drawing/2014/main" val="243487351"/>
                    </a:ext>
                  </a:extLst>
                </a:gridCol>
              </a:tblGrid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580192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65341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755936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7030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148552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1529907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28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29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744378"/>
                  </a:ext>
                </a:extLst>
              </a:tr>
              <a:tr h="346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7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6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5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4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3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0</a:t>
                      </a:r>
                      <a:endParaRPr lang="ko-KR" altLang="en-US" sz="9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a:txBody>
                  <a:tcPr marL="85529" marR="85529" marT="42764" marB="427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66287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450732F-1DE9-F838-8C84-C94E227DAEF2}"/>
              </a:ext>
            </a:extLst>
          </p:cNvPr>
          <p:cNvSpPr txBox="1"/>
          <p:nvPr/>
        </p:nvSpPr>
        <p:spPr>
          <a:xfrm>
            <a:off x="5502056" y="1369094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7</a:t>
            </a:r>
            <a:endParaRPr lang="ko-KR" altLang="en-US" sz="1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38DC74-C196-F7BE-4ECA-5121867639E3}"/>
              </a:ext>
            </a:extLst>
          </p:cNvPr>
          <p:cNvSpPr txBox="1"/>
          <p:nvPr/>
        </p:nvSpPr>
        <p:spPr>
          <a:xfrm>
            <a:off x="5502056" y="1707648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4</a:t>
            </a:r>
            <a:endParaRPr lang="ko-KR" alt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5AE33F-A9B6-B284-A8E1-7B46E48EA501}"/>
              </a:ext>
            </a:extLst>
          </p:cNvPr>
          <p:cNvSpPr txBox="1"/>
          <p:nvPr/>
        </p:nvSpPr>
        <p:spPr>
          <a:xfrm>
            <a:off x="5499224" y="2054591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3</a:t>
            </a:r>
            <a:endParaRPr lang="ko-KR" altLang="en-US" sz="16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3746123-BEBC-805D-8BEC-A26F54FA8C5F}"/>
              </a:ext>
            </a:extLst>
          </p:cNvPr>
          <p:cNvSpPr txBox="1"/>
          <p:nvPr/>
        </p:nvSpPr>
        <p:spPr>
          <a:xfrm>
            <a:off x="5499224" y="2418312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6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EF7CEF8-712D-73E4-7E65-83045A61554B}"/>
              </a:ext>
            </a:extLst>
          </p:cNvPr>
          <p:cNvSpPr txBox="1"/>
          <p:nvPr/>
        </p:nvSpPr>
        <p:spPr>
          <a:xfrm>
            <a:off x="5499224" y="2773644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5</a:t>
            </a:r>
            <a:endParaRPr lang="ko-KR" altLang="en-US" sz="16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FFD867-5286-580E-166E-0F6BF1ADE506}"/>
              </a:ext>
            </a:extLst>
          </p:cNvPr>
          <p:cNvSpPr txBox="1"/>
          <p:nvPr/>
        </p:nvSpPr>
        <p:spPr>
          <a:xfrm>
            <a:off x="5499224" y="3122376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1</a:t>
            </a:r>
            <a:endParaRPr lang="ko-KR" altLang="en-US" sz="16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4055BDB-4B58-8A9A-4D50-5342EFA9BD55}"/>
              </a:ext>
            </a:extLst>
          </p:cNvPr>
          <p:cNvSpPr txBox="1"/>
          <p:nvPr/>
        </p:nvSpPr>
        <p:spPr>
          <a:xfrm>
            <a:off x="5499224" y="3460930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2</a:t>
            </a:r>
            <a:endParaRPr lang="ko-KR" altLang="en-US" sz="16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EDA821C-FA5C-79EB-1DAD-650EEE0D2237}"/>
              </a:ext>
            </a:extLst>
          </p:cNvPr>
          <p:cNvSpPr txBox="1"/>
          <p:nvPr/>
        </p:nvSpPr>
        <p:spPr>
          <a:xfrm>
            <a:off x="5500868" y="4022103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2</a:t>
            </a:r>
            <a:endParaRPr lang="ko-KR" altLang="en-US" sz="16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DD9DF6-B0D1-C160-4117-DF5BAFFBEA19}"/>
              </a:ext>
            </a:extLst>
          </p:cNvPr>
          <p:cNvSpPr txBox="1"/>
          <p:nvPr/>
        </p:nvSpPr>
        <p:spPr>
          <a:xfrm>
            <a:off x="5500868" y="4360657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7</a:t>
            </a:r>
            <a:endParaRPr lang="ko-KR" altLang="en-US" sz="16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28DE58-3236-3A61-99EA-264E5D9CC126}"/>
              </a:ext>
            </a:extLst>
          </p:cNvPr>
          <p:cNvSpPr txBox="1"/>
          <p:nvPr/>
        </p:nvSpPr>
        <p:spPr>
          <a:xfrm>
            <a:off x="5498036" y="4707600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4</a:t>
            </a:r>
            <a:endParaRPr lang="ko-KR" altLang="en-US" sz="1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EE0FCC7-EAE4-2CDA-A77F-6BBAA14CB7F2}"/>
              </a:ext>
            </a:extLst>
          </p:cNvPr>
          <p:cNvSpPr txBox="1"/>
          <p:nvPr/>
        </p:nvSpPr>
        <p:spPr>
          <a:xfrm>
            <a:off x="5498036" y="5071321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1</a:t>
            </a:r>
            <a:endParaRPr lang="ko-KR" altLang="en-US" sz="16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B63C1D6-E941-C9D8-3C21-C34E6F1F0D18}"/>
              </a:ext>
            </a:extLst>
          </p:cNvPr>
          <p:cNvSpPr txBox="1"/>
          <p:nvPr/>
        </p:nvSpPr>
        <p:spPr>
          <a:xfrm>
            <a:off x="5498036" y="5426653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5</a:t>
            </a:r>
            <a:endParaRPr lang="ko-KR" altLang="en-US" sz="16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2C6286C-B30D-C640-E125-878A864F8CAE}"/>
              </a:ext>
            </a:extLst>
          </p:cNvPr>
          <p:cNvSpPr txBox="1"/>
          <p:nvPr/>
        </p:nvSpPr>
        <p:spPr>
          <a:xfrm>
            <a:off x="5498036" y="5775385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6</a:t>
            </a:r>
            <a:endParaRPr lang="ko-KR" altLang="en-US" sz="16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689F738-07EC-3A2B-3B41-2D6442F74CC2}"/>
              </a:ext>
            </a:extLst>
          </p:cNvPr>
          <p:cNvSpPr txBox="1"/>
          <p:nvPr/>
        </p:nvSpPr>
        <p:spPr>
          <a:xfrm>
            <a:off x="5498036" y="6113939"/>
            <a:ext cx="805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&lt;&lt;&lt; 3</a:t>
            </a:r>
            <a:endParaRPr lang="ko-KR" altLang="en-US" sz="1600" dirty="0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38123D14-1ADC-7AEC-3CE1-58AB4CF2B30E}"/>
              </a:ext>
            </a:extLst>
          </p:cNvPr>
          <p:cNvCxnSpPr/>
          <p:nvPr/>
        </p:nvCxnSpPr>
        <p:spPr>
          <a:xfrm>
            <a:off x="1585519" y="3909270"/>
            <a:ext cx="932016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56F76629-620C-3C8F-7CA3-63D0BC7E2C30}"/>
              </a:ext>
            </a:extLst>
          </p:cNvPr>
          <p:cNvSpPr txBox="1"/>
          <p:nvPr/>
        </p:nvSpPr>
        <p:spPr>
          <a:xfrm>
            <a:off x="729842" y="2207222"/>
            <a:ext cx="98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Classic</a:t>
            </a:r>
            <a:endParaRPr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8303D35-978B-9C0B-9001-03E2D4F7AA76}"/>
              </a:ext>
            </a:extLst>
          </p:cNvPr>
          <p:cNvSpPr txBox="1"/>
          <p:nvPr/>
        </p:nvSpPr>
        <p:spPr>
          <a:xfrm>
            <a:off x="729842" y="5146582"/>
            <a:ext cx="1157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Fixslicing</a:t>
            </a:r>
            <a:endParaRPr lang="ko-KR" altLang="en-US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54D3D51D-1FC3-D1D7-3E0E-2290C1515B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369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81"/>
    </mc:Choice>
    <mc:Fallback>
      <p:transition spd="slow" advTm="46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362E96-87E7-BF00-710E-AD753D3F4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en-US" altLang="ko-KR" dirty="0" err="1"/>
              <a:t>Fixslicing</a:t>
            </a:r>
            <a:r>
              <a:rPr lang="en-US" altLang="ko-KR" dirty="0"/>
              <a:t> PIPO</a:t>
            </a:r>
            <a:endParaRPr lang="ko-KR" altLang="en-US" dirty="0"/>
          </a:p>
        </p:txBody>
      </p:sp>
      <p:cxnSp>
        <p:nvCxnSpPr>
          <p:cNvPr id="4" name="직선 연결선[R] 22">
            <a:extLst>
              <a:ext uri="{FF2B5EF4-FFF2-40B4-BE49-F238E27FC236}">
                <a16:creationId xmlns:a16="http://schemas.microsoft.com/office/drawing/2014/main" id="{FA90D921-E87C-B1AC-D840-B784C4BB647E}"/>
              </a:ext>
            </a:extLst>
          </p:cNvPr>
          <p:cNvCxnSpPr>
            <a:cxnSpLocks/>
            <a:stCxn id="11" idx="2"/>
            <a:endCxn id="19" idx="0"/>
          </p:cNvCxnSpPr>
          <p:nvPr/>
        </p:nvCxnSpPr>
        <p:spPr>
          <a:xfrm flipH="1">
            <a:off x="2773706" y="4784802"/>
            <a:ext cx="12068" cy="88674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[R] 12">
            <a:extLst>
              <a:ext uri="{FF2B5EF4-FFF2-40B4-BE49-F238E27FC236}">
                <a16:creationId xmlns:a16="http://schemas.microsoft.com/office/drawing/2014/main" id="{9ED5ED0E-DEAC-B149-A3E5-8E25D23C3D85}"/>
              </a:ext>
            </a:extLst>
          </p:cNvPr>
          <p:cNvCxnSpPr>
            <a:cxnSpLocks/>
          </p:cNvCxnSpPr>
          <p:nvPr/>
        </p:nvCxnSpPr>
        <p:spPr>
          <a:xfrm>
            <a:off x="2785774" y="1749000"/>
            <a:ext cx="0" cy="26040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9FB1A6A7-2810-0B75-49F7-10467FF33873}"/>
              </a:ext>
            </a:extLst>
          </p:cNvPr>
          <p:cNvSpPr/>
          <p:nvPr/>
        </p:nvSpPr>
        <p:spPr>
          <a:xfrm>
            <a:off x="1782821" y="2305922"/>
            <a:ext cx="2005913" cy="2444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ysClr val="windowText" lastClr="000000"/>
                </a:solidFill>
              </a:rPr>
              <a:t>S1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4F44619-B768-8788-AF03-BB2D57304F3E}"/>
              </a:ext>
            </a:extLst>
          </p:cNvPr>
          <p:cNvSpPr/>
          <p:nvPr/>
        </p:nvSpPr>
        <p:spPr>
          <a:xfrm>
            <a:off x="1782819" y="3298260"/>
            <a:ext cx="2005913" cy="2444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ysClr val="windowText" lastClr="000000"/>
                </a:solidFill>
              </a:rPr>
              <a:t>S2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6F0F430-D007-3E79-24C4-70BC82BF6A4A}"/>
              </a:ext>
            </a:extLst>
          </p:cNvPr>
          <p:cNvSpPr/>
          <p:nvPr/>
        </p:nvSpPr>
        <p:spPr>
          <a:xfrm>
            <a:off x="1782821" y="3602576"/>
            <a:ext cx="2005913" cy="2444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ysClr val="windowText" lastClr="000000"/>
                </a:solidFill>
              </a:rPr>
              <a:t>R2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21C0854-D1B6-684D-C8FA-043CD71EBD19}"/>
              </a:ext>
            </a:extLst>
          </p:cNvPr>
          <p:cNvSpPr/>
          <p:nvPr/>
        </p:nvSpPr>
        <p:spPr>
          <a:xfrm>
            <a:off x="1782822" y="1923497"/>
            <a:ext cx="2005913" cy="2444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ysClr val="windowText" lastClr="000000"/>
                </a:solidFill>
              </a:rPr>
              <a:t>AddRoundKey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09C7944-56EA-8599-E1FE-4A913FBDA047}"/>
              </a:ext>
            </a:extLst>
          </p:cNvPr>
          <p:cNvSpPr/>
          <p:nvPr/>
        </p:nvSpPr>
        <p:spPr>
          <a:xfrm>
            <a:off x="1782821" y="2593753"/>
            <a:ext cx="2005913" cy="2444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ysClr val="windowText" lastClr="000000"/>
                </a:solidFill>
              </a:rPr>
              <a:t>R1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F6BC231-19CF-30B9-684F-2966B8D00B6E}"/>
                  </a:ext>
                </a:extLst>
              </p:cNvPr>
              <p:cNvSpPr txBox="1"/>
              <p:nvPr/>
            </p:nvSpPr>
            <p:spPr>
              <a:xfrm>
                <a:off x="2666350" y="4353915"/>
                <a:ext cx="238847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ko-KR" altLang="en-US" sz="2800" i="1" smtClean="0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kumimoji="1" lang="ko-KR" alt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F6BC231-19CF-30B9-684F-2966B8D00B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6350" y="4353915"/>
                <a:ext cx="238847" cy="4308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직사각형 11">
            <a:extLst>
              <a:ext uri="{FF2B5EF4-FFF2-40B4-BE49-F238E27FC236}">
                <a16:creationId xmlns:a16="http://schemas.microsoft.com/office/drawing/2014/main" id="{ABEFAEEC-1BB3-EEF3-595D-019D3FBBC6D9}"/>
              </a:ext>
            </a:extLst>
          </p:cNvPr>
          <p:cNvSpPr/>
          <p:nvPr/>
        </p:nvSpPr>
        <p:spPr>
          <a:xfrm>
            <a:off x="1782819" y="2883735"/>
            <a:ext cx="2005913" cy="2444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ysClr val="windowText" lastClr="000000"/>
                </a:solidFill>
              </a:rPr>
              <a:t>AddRoundKey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319D820-1AD7-DB45-97D0-D07AB0B2CB2A}"/>
              </a:ext>
            </a:extLst>
          </p:cNvPr>
          <p:cNvSpPr/>
          <p:nvPr/>
        </p:nvSpPr>
        <p:spPr>
          <a:xfrm>
            <a:off x="1782818" y="3896382"/>
            <a:ext cx="2005913" cy="2444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ysClr val="windowText" lastClr="000000"/>
                </a:solidFill>
              </a:rPr>
              <a:t>AddRoundKey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왼쪽 대괄호[L] 15">
            <a:extLst>
              <a:ext uri="{FF2B5EF4-FFF2-40B4-BE49-F238E27FC236}">
                <a16:creationId xmlns:a16="http://schemas.microsoft.com/office/drawing/2014/main" id="{465B440F-8B71-5DF3-8036-E22A3BD969F3}"/>
              </a:ext>
            </a:extLst>
          </p:cNvPr>
          <p:cNvSpPr/>
          <p:nvPr/>
        </p:nvSpPr>
        <p:spPr>
          <a:xfrm>
            <a:off x="1550040" y="2253372"/>
            <a:ext cx="147138" cy="2604145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951916-3468-43D4-45DA-CF9C57804C85}"/>
              </a:ext>
            </a:extLst>
          </p:cNvPr>
          <p:cNvSpPr/>
          <p:nvPr/>
        </p:nvSpPr>
        <p:spPr>
          <a:xfrm>
            <a:off x="1770749" y="4964011"/>
            <a:ext cx="2005913" cy="2444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ysClr val="windowText" lastClr="000000"/>
                </a:solidFill>
              </a:rPr>
              <a:t>S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377DB44-10C4-2E08-1938-C769A41CB1D0}"/>
              </a:ext>
            </a:extLst>
          </p:cNvPr>
          <p:cNvSpPr/>
          <p:nvPr/>
        </p:nvSpPr>
        <p:spPr>
          <a:xfrm>
            <a:off x="1770749" y="5293074"/>
            <a:ext cx="2005913" cy="2444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ysClr val="windowText" lastClr="000000"/>
                </a:solidFill>
              </a:rPr>
              <a:t>R2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480B12-5455-D80D-CF16-D8505F442433}"/>
              </a:ext>
            </a:extLst>
          </p:cNvPr>
          <p:cNvSpPr txBox="1"/>
          <p:nvPr/>
        </p:nvSpPr>
        <p:spPr>
          <a:xfrm>
            <a:off x="549356" y="3161733"/>
            <a:ext cx="1462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r-1</a:t>
            </a:r>
            <a:endParaRPr kumimoji="1" lang="ko-KR" altLang="en-US" dirty="0"/>
          </a:p>
        </p:txBody>
      </p:sp>
      <p:sp>
        <p:nvSpPr>
          <p:cNvPr id="18" name="모서리가 둥근 직사각형 20">
            <a:extLst>
              <a:ext uri="{FF2B5EF4-FFF2-40B4-BE49-F238E27FC236}">
                <a16:creationId xmlns:a16="http://schemas.microsoft.com/office/drawing/2014/main" id="{E504041F-2CC3-1804-79F0-1ECC9835EDC6}"/>
              </a:ext>
            </a:extLst>
          </p:cNvPr>
          <p:cNvSpPr/>
          <p:nvPr/>
        </p:nvSpPr>
        <p:spPr>
          <a:xfrm>
            <a:off x="1782816" y="1547468"/>
            <a:ext cx="2005913" cy="2811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ysClr val="windowText" lastClr="000000"/>
                </a:solidFill>
              </a:rPr>
              <a:t>Input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9" name="모서리가 둥근 직사각형 21">
            <a:extLst>
              <a:ext uri="{FF2B5EF4-FFF2-40B4-BE49-F238E27FC236}">
                <a16:creationId xmlns:a16="http://schemas.microsoft.com/office/drawing/2014/main" id="{D7D814DA-3FA9-D0EF-E652-EA665E2594CF}"/>
              </a:ext>
            </a:extLst>
          </p:cNvPr>
          <p:cNvSpPr/>
          <p:nvPr/>
        </p:nvSpPr>
        <p:spPr>
          <a:xfrm>
            <a:off x="1770749" y="5671551"/>
            <a:ext cx="2005913" cy="2811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ysClr val="windowText" lastClr="000000"/>
                </a:solidFill>
              </a:rPr>
              <a:t>Input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C4F6B5-E53F-CA92-4756-0516EBFBBAF0}"/>
              </a:ext>
            </a:extLst>
          </p:cNvPr>
          <p:cNvSpPr txBox="1"/>
          <p:nvPr/>
        </p:nvSpPr>
        <p:spPr>
          <a:xfrm>
            <a:off x="5438163" y="2655687"/>
            <a:ext cx="612815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dirty="0">
                <a:solidFill>
                  <a:sysClr val="windowText" lastClr="000000"/>
                </a:solidFill>
              </a:rPr>
              <a:t>S   : Classic S-</a:t>
            </a:r>
            <a:r>
              <a:rPr kumimoji="1" lang="en-US" altLang="ko-KR" dirty="0" err="1">
                <a:solidFill>
                  <a:sysClr val="windowText" lastClr="000000"/>
                </a:solidFill>
              </a:rPr>
              <a:t>Lyaer</a:t>
            </a:r>
            <a:r>
              <a:rPr kumimoji="1" lang="en-US" altLang="ko-KR" dirty="0">
                <a:solidFill>
                  <a:sysClr val="windowText" lastClr="000000"/>
                </a:solidFill>
              </a:rPr>
              <a:t> - input {0, 1, 2, 3, 4, 5, 6, 7}</a:t>
            </a:r>
          </a:p>
          <a:p>
            <a:endParaRPr kumimoji="1" lang="en-US" altLang="ko-KR" dirty="0">
              <a:solidFill>
                <a:sysClr val="windowText" lastClr="000000"/>
              </a:solidFill>
            </a:endParaRPr>
          </a:p>
          <a:p>
            <a:r>
              <a:rPr kumimoji="1" lang="en-US" altLang="ko-KR" dirty="0">
                <a:solidFill>
                  <a:sysClr val="windowText" lastClr="000000"/>
                </a:solidFill>
              </a:rPr>
              <a:t>S1 : </a:t>
            </a:r>
            <a:r>
              <a:rPr kumimoji="1" lang="en-US" altLang="ko-KR" dirty="0" err="1">
                <a:solidFill>
                  <a:sysClr val="windowText" lastClr="000000"/>
                </a:solidFill>
              </a:rPr>
              <a:t>Fixslicing</a:t>
            </a:r>
            <a:r>
              <a:rPr kumimoji="1" lang="en-US" altLang="ko-KR" dirty="0">
                <a:solidFill>
                  <a:sysClr val="windowText" lastClr="000000"/>
                </a:solidFill>
              </a:rPr>
              <a:t> S-Layer - input {0, 1, 2, 3, 4, 5, 6, 7}</a:t>
            </a:r>
          </a:p>
          <a:p>
            <a:r>
              <a:rPr kumimoji="1" lang="en-US" altLang="ko-KR" dirty="0">
                <a:solidFill>
                  <a:sysClr val="windowText" lastClr="000000"/>
                </a:solidFill>
              </a:rPr>
              <a:t>S2 : </a:t>
            </a:r>
            <a:r>
              <a:rPr kumimoji="1" lang="en-US" altLang="ko-KR" dirty="0" err="1">
                <a:solidFill>
                  <a:sysClr val="windowText" lastClr="000000"/>
                </a:solidFill>
              </a:rPr>
              <a:t>Fixslicing</a:t>
            </a:r>
            <a:r>
              <a:rPr kumimoji="1" lang="en-US" altLang="ko-KR" dirty="0">
                <a:solidFill>
                  <a:sysClr val="windowText" lastClr="000000"/>
                </a:solidFill>
              </a:rPr>
              <a:t> S-Layer - input {7, 1, 2, 6, 5, 4, 3, 0}</a:t>
            </a:r>
            <a:endParaRPr kumimoji="1" lang="ko-KR" altLang="en-US" dirty="0">
              <a:solidFill>
                <a:sysClr val="windowText" lastClr="000000"/>
              </a:solidFill>
            </a:endParaRPr>
          </a:p>
          <a:p>
            <a:endParaRPr kumimoji="1" lang="en-US" altLang="ko-KR" dirty="0">
              <a:solidFill>
                <a:sysClr val="windowText" lastClr="000000"/>
              </a:solidFill>
            </a:endParaRPr>
          </a:p>
          <a:p>
            <a:r>
              <a:rPr kumimoji="1" lang="en-US" altLang="ko-KR" dirty="0">
                <a:solidFill>
                  <a:sysClr val="windowText" lastClr="000000"/>
                </a:solidFill>
              </a:rPr>
              <a:t>R1 : </a:t>
            </a:r>
            <a:r>
              <a:rPr kumimoji="1" lang="en-US" altLang="ko-KR" dirty="0" err="1">
                <a:solidFill>
                  <a:sysClr val="windowText" lastClr="000000"/>
                </a:solidFill>
              </a:rPr>
              <a:t>Fixslicing</a:t>
            </a:r>
            <a:r>
              <a:rPr kumimoji="1" lang="en-US" altLang="ko-KR" dirty="0">
                <a:solidFill>
                  <a:sysClr val="windowText" lastClr="000000"/>
                </a:solidFill>
              </a:rPr>
              <a:t> R-Layer - left rotation {0, 7, 4, 3, 6, 5, 1, 2}</a:t>
            </a:r>
          </a:p>
          <a:p>
            <a:r>
              <a:rPr kumimoji="1" lang="en-US" altLang="ko-KR" dirty="0">
                <a:solidFill>
                  <a:sysClr val="windowText" lastClr="000000"/>
                </a:solidFill>
              </a:rPr>
              <a:t>R2 : </a:t>
            </a:r>
            <a:r>
              <a:rPr kumimoji="1" lang="en-US" altLang="ko-KR" dirty="0" err="1">
                <a:solidFill>
                  <a:sysClr val="windowText" lastClr="000000"/>
                </a:solidFill>
              </a:rPr>
              <a:t>Fixslicing</a:t>
            </a:r>
            <a:r>
              <a:rPr kumimoji="1" lang="en-US" altLang="ko-KR" dirty="0">
                <a:solidFill>
                  <a:sysClr val="windowText" lastClr="000000"/>
                </a:solidFill>
              </a:rPr>
              <a:t> R-Layer - left rotation {2, 7, 4, 1, 5, 6, 3, 0}</a:t>
            </a:r>
          </a:p>
          <a:p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20" name="오디오 19">
            <a:hlinkClick r:id="" action="ppaction://media"/>
            <a:extLst>
              <a:ext uri="{FF2B5EF4-FFF2-40B4-BE49-F238E27FC236}">
                <a16:creationId xmlns:a16="http://schemas.microsoft.com/office/drawing/2014/main" id="{514C52D1-0BEF-73EC-A3C7-8C9A6D0A8E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38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768"/>
    </mc:Choice>
    <mc:Fallback>
      <p:transition spd="slow" advTm="108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DA466-1714-B06F-E353-2C4A6E6DF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성능 비교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F44859-744C-AA83-656A-CAC3FCC9DE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어셈블리 구현</a:t>
            </a:r>
            <a:br>
              <a:rPr lang="en-US" altLang="ko-KR" dirty="0"/>
            </a:br>
            <a:r>
              <a:rPr lang="en-US" altLang="ko-KR" dirty="0"/>
              <a:t>Microchip Studio</a:t>
            </a:r>
            <a:r>
              <a:rPr lang="ko-KR" altLang="en-US" dirty="0"/>
              <a:t> 시뮬레이터</a:t>
            </a:r>
            <a:r>
              <a:rPr lang="en-US" altLang="ko-KR" dirty="0"/>
              <a:t> 8bit</a:t>
            </a:r>
            <a:r>
              <a:rPr lang="ko-KR" altLang="en-US" dirty="0"/>
              <a:t> </a:t>
            </a:r>
            <a:r>
              <a:rPr lang="en-US" altLang="ko-KR" dirty="0"/>
              <a:t>ATmega128</a:t>
            </a:r>
            <a:r>
              <a:rPr lang="ko-KR" altLang="en-US" dirty="0"/>
              <a:t> 보드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F5E5750C-4C6F-7B42-B440-3277D17F35EC}"/>
              </a:ext>
            </a:extLst>
          </p:cNvPr>
          <p:cNvSpPr txBox="1">
            <a:spLocks/>
          </p:cNvSpPr>
          <p:nvPr/>
        </p:nvSpPr>
        <p:spPr>
          <a:xfrm>
            <a:off x="546075" y="4330530"/>
            <a:ext cx="11369675" cy="1852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C</a:t>
            </a:r>
            <a:r>
              <a:rPr lang="ko-KR" altLang="en-US" dirty="0"/>
              <a:t> 구현</a:t>
            </a:r>
            <a:br>
              <a:rPr lang="en-US" altLang="ko-KR" dirty="0"/>
            </a:br>
            <a:r>
              <a:rPr lang="en-US" altLang="ko-KR" dirty="0"/>
              <a:t>32bit cortex-m3</a:t>
            </a:r>
            <a:r>
              <a:rPr lang="ko-KR" altLang="en-US" dirty="0"/>
              <a:t> 보드 </a:t>
            </a:r>
            <a:endParaRPr lang="en-US" altLang="ko-KR" dirty="0"/>
          </a:p>
          <a:p>
            <a:endParaRPr lang="ko-KR" altLang="en-US" dirty="0"/>
          </a:p>
        </p:txBody>
      </p:sp>
      <p:graphicFrame>
        <p:nvGraphicFramePr>
          <p:cNvPr id="7" name="표 5">
            <a:extLst>
              <a:ext uri="{FF2B5EF4-FFF2-40B4-BE49-F238E27FC236}">
                <a16:creationId xmlns:a16="http://schemas.microsoft.com/office/drawing/2014/main" id="{6E9CB15F-089C-8147-9D33-68E1891CAEE5}"/>
              </a:ext>
            </a:extLst>
          </p:cNvPr>
          <p:cNvGraphicFramePr>
            <a:graphicFrameLocks noGrp="1"/>
          </p:cNvGraphicFramePr>
          <p:nvPr/>
        </p:nvGraphicFramePr>
        <p:xfrm>
          <a:off x="1809980" y="5334634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73756581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523698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6245959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190854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Classic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Fixslicing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속도 향상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939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32bit cortex-m3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3,404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2,216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53%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129564"/>
                  </a:ext>
                </a:extLst>
              </a:tr>
            </a:tbl>
          </a:graphicData>
        </a:graphic>
      </p:graphicFrame>
      <p:graphicFrame>
        <p:nvGraphicFramePr>
          <p:cNvPr id="8" name="표 5">
            <a:extLst>
              <a:ext uri="{FF2B5EF4-FFF2-40B4-BE49-F238E27FC236}">
                <a16:creationId xmlns:a16="http://schemas.microsoft.com/office/drawing/2014/main" id="{A9FAA6B7-A4CE-0A4A-B051-E7950B5C806E}"/>
              </a:ext>
            </a:extLst>
          </p:cNvPr>
          <p:cNvGraphicFramePr>
            <a:graphicFrameLocks noGrp="1"/>
          </p:cNvGraphicFramePr>
          <p:nvPr/>
        </p:nvGraphicFramePr>
        <p:xfrm>
          <a:off x="1809980" y="2715958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73756581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523698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6245959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190854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Classic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Fixslicing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속도 향상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939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8bit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ATmega128</a:t>
                      </a:r>
                      <a:r>
                        <a:rPr lang="ko-KR" alt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1,574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1,501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129564"/>
                  </a:ext>
                </a:extLst>
              </a:tr>
            </a:tbl>
          </a:graphicData>
        </a:graphic>
      </p:graphicFrame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5EE4A9E8-A8C0-2BA2-2BC2-496365680D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657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738"/>
    </mc:Choice>
    <mc:Fallback>
      <p:transition spd="slow" advTm="149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1295</Words>
  <Application>Microsoft Macintosh PowerPoint</Application>
  <PresentationFormat>와이드스크린</PresentationFormat>
  <Paragraphs>516</Paragraphs>
  <Slides>10</Slides>
  <Notes>0</Notes>
  <HiddenSlides>0</HiddenSlides>
  <MMClips>10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한양신명조</vt:lpstr>
      <vt:lpstr>Arial</vt:lpstr>
      <vt:lpstr>Cambria Math</vt:lpstr>
      <vt:lpstr>제목 테마</vt:lpstr>
      <vt:lpstr>Fixslicing PIPO</vt:lpstr>
      <vt:lpstr> PIPO</vt:lpstr>
      <vt:lpstr> Fixslicing GFIT</vt:lpstr>
      <vt:lpstr> Fixslicing AES</vt:lpstr>
      <vt:lpstr> S-layer </vt:lpstr>
      <vt:lpstr> S-layer</vt:lpstr>
      <vt:lpstr> R-layer</vt:lpstr>
      <vt:lpstr> Fixslicing PIPO</vt:lpstr>
      <vt:lpstr> 성능 비교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HD</dc:creator>
  <cp:lastModifiedBy>김현준</cp:lastModifiedBy>
  <cp:revision>65</cp:revision>
  <dcterms:created xsi:type="dcterms:W3CDTF">2019-03-05T04:29:07Z</dcterms:created>
  <dcterms:modified xsi:type="dcterms:W3CDTF">2022-10-08T05:19:22Z</dcterms:modified>
</cp:coreProperties>
</file>

<file path=docProps/thumbnail.jpeg>
</file>